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306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53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75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10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66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80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061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02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502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752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403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174FD69-ACCA-480B-9F0D-79FF5669D022}" type="datetimeFigureOut">
              <a:rPr lang="ru-RU" smtClean="0"/>
              <a:t>29.11.2020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D134B35-10B5-4EAC-947E-BFCAFD4CC5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63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Звук и буква _М_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«Читалочка» </a:t>
            </a:r>
          </a:p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7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11" t="7038" r="5278" b="8025"/>
          <a:stretch/>
        </p:blipFill>
        <p:spPr>
          <a:xfrm>
            <a:off x="2082800" y="482600"/>
            <a:ext cx="8102600" cy="5825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2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llustrators.ru/uploads/album_image/image/19227/%D0%BC%D0%B0%D1%88%D0%B0%20%D1%84%D1%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442" y="370945"/>
            <a:ext cx="6477000" cy="614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35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e26/0003b7a5-b729e3ea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519971"/>
            <a:ext cx="10459508" cy="588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99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litvek.com/icl/i/83/163283/img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109" y="762529"/>
            <a:ext cx="5367040" cy="546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10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unart.pro/uploads/posts/2020-04/1588237559_20-p-belie-foni-s-domikami-5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5001" y="1616120"/>
            <a:ext cx="3471334" cy="305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funart.pro/uploads/posts/2020-04/1588237559_20-p-belie-foni-s-domikami-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85194" y="1507505"/>
            <a:ext cx="3330672" cy="316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funart.pro/uploads/posts/2020-04/1588237559_20-p-belie-foni-s-domikami-5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91410" y="1507505"/>
            <a:ext cx="3145457" cy="310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724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35</TotalTime>
  <Words>11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Corbel</vt:lpstr>
      <vt:lpstr>Базис</vt:lpstr>
      <vt:lpstr>Звук и буква _М_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_М_</dc:title>
  <dc:creator>User</dc:creator>
  <cp:lastModifiedBy>User</cp:lastModifiedBy>
  <cp:revision>11</cp:revision>
  <dcterms:created xsi:type="dcterms:W3CDTF">2020-11-08T16:39:05Z</dcterms:created>
  <dcterms:modified xsi:type="dcterms:W3CDTF">2020-11-29T13:55:31Z</dcterms:modified>
</cp:coreProperties>
</file>