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68" r:id="rId3"/>
    <p:sldId id="271" r:id="rId4"/>
    <p:sldId id="265" r:id="rId5"/>
    <p:sldId id="272" r:id="rId6"/>
    <p:sldId id="274" r:id="rId7"/>
    <p:sldId id="275" r:id="rId8"/>
    <p:sldId id="276" r:id="rId9"/>
    <p:sldId id="277" r:id="rId10"/>
    <p:sldId id="279" r:id="rId11"/>
    <p:sldId id="280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4490" y="1988840"/>
            <a:ext cx="8229600" cy="216024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Презентация </a:t>
            </a:r>
            <a:b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Зимнего участка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«Снежные забавы»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8640"/>
            <a:ext cx="8640960" cy="57606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Муниципальное дошкольное учреждения «Детский сад №12 «</a:t>
            </a:r>
            <a:r>
              <a:rPr lang="ru-RU" sz="1200" b="0" dirty="0" err="1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Семицветик</a:t>
            </a:r>
            <a:r>
              <a:rPr lang="ru-RU" sz="12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» комбинированного вида городского округа Стрежевой»</a:t>
            </a:r>
            <a:endParaRPr lang="ru-RU" sz="1200" b="0" dirty="0">
              <a:ln w="1143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5805263"/>
            <a:ext cx="4040188" cy="320899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56176" y="5445224"/>
            <a:ext cx="4041775" cy="1080120"/>
          </a:xfrm>
        </p:spPr>
        <p:txBody>
          <a:bodyPr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00" b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Подготовил </a:t>
            </a:r>
            <a:r>
              <a:rPr lang="ru-RU" sz="16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воспитатель</a:t>
            </a:r>
          </a:p>
          <a:p>
            <a:r>
              <a:rPr lang="ru-RU" sz="16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МДОУ «ДС №12 «</a:t>
            </a:r>
            <a:r>
              <a:rPr lang="ru-RU" sz="1600" b="0" dirty="0" err="1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Семицветик</a:t>
            </a:r>
            <a:r>
              <a:rPr lang="ru-RU" sz="16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r>
              <a:rPr lang="ru-RU" sz="16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Группа «Колокольчик»</a:t>
            </a:r>
          </a:p>
          <a:p>
            <a:r>
              <a:rPr lang="ru-RU" sz="16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Уланова Олеся Ивановна</a:t>
            </a:r>
            <a:endParaRPr lang="ru-RU" sz="1600" b="0" dirty="0">
              <a:ln w="1143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79512" y="5733256"/>
            <a:ext cx="4041775" cy="99896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400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«Подарим детям зимнюю радость»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988840"/>
            <a:ext cx="3014687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76056" y="1535112"/>
            <a:ext cx="3610744" cy="203790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Приложили все уменье-</a:t>
            </a:r>
          </a:p>
          <a:p>
            <a:pPr algn="ctr"/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Стал участок загляденье!</a:t>
            </a:r>
          </a:p>
          <a:p>
            <a:pPr algn="ctr"/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Радостно ребятишкам и родителям. </a:t>
            </a:r>
          </a:p>
          <a:p>
            <a:pPr algn="ctr"/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717032"/>
            <a:ext cx="3049835" cy="28411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076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Кольцеброс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700808"/>
            <a:ext cx="2880320" cy="2448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04048" y="1556792"/>
            <a:ext cx="3826768" cy="165618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Те, кто десять набирает,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Приз игрушкой получает.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Вас мы тоже будем ждать. 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Приходите поиграть.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66" t="3566" r="13720" b="7762"/>
          <a:stretch/>
        </p:blipFill>
        <p:spPr>
          <a:xfrm>
            <a:off x="5148064" y="3645024"/>
            <a:ext cx="3168352" cy="30300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7917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771800" y="980728"/>
            <a:ext cx="5486400" cy="4680519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589240"/>
            <a:ext cx="7416824" cy="108599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36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76672"/>
            <a:ext cx="6300192" cy="5400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Актуальность :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anose="02030602050306030303" pitchFamily="18" charset="0"/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200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Укрепление и сохранение здоровья детей – это  одна из важнейших  задач дошкольного учреждения. В дошкольном возрасте оптимальная двигательная активность  и физическое воспитание является ведущими факторами в сохранении здоровья, полноценном физическом и психологическом развитии ребенка.</a:t>
            </a:r>
            <a:br>
              <a:rPr lang="ru-RU" sz="200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Благоустройство участка детского сада в холодное время года поможет рационально организовать время пребывания детей на свежем воздухе, создать условия развития их самостоятельной игровой , художественно –творческой и познавательной деятельности, двигательной активности.</a:t>
            </a:r>
            <a:endParaRPr lang="ru-RU" sz="2000" dirty="0">
              <a:ln w="1143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59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«Чудо – елочка»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32040" y="1124744"/>
            <a:ext cx="4032448" cy="280831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200" b="0" dirty="0" smtClean="0">
                <a:ln w="11430"/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Что за чудо, чудо-елочка</a:t>
            </a:r>
          </a:p>
          <a:p>
            <a:r>
              <a:rPr lang="ru-RU" sz="2200" b="0" dirty="0" smtClean="0">
                <a:ln w="11430"/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Все зеленые иголочки, </a:t>
            </a:r>
          </a:p>
          <a:p>
            <a:r>
              <a:rPr lang="ru-RU" sz="2200" b="0" dirty="0" smtClean="0">
                <a:ln w="11430"/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В бусинках и шариках,</a:t>
            </a:r>
          </a:p>
          <a:p>
            <a:r>
              <a:rPr lang="ru-RU" sz="2200" b="0" dirty="0" smtClean="0">
                <a:ln w="11430"/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 В желтеньких фонариках!</a:t>
            </a:r>
          </a:p>
          <a:p>
            <a:endParaRPr lang="ru-RU" b="0" dirty="0">
              <a:ln w="11430"/>
              <a:latin typeface="Constantia" panose="02030602050306030303" pitchFamily="18" charset="0"/>
              <a:ea typeface="Batang" panose="02030600000101010101" pitchFamily="18" charset="-127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22" r="9669" b="12702"/>
          <a:stretch/>
        </p:blipFill>
        <p:spPr>
          <a:xfrm>
            <a:off x="1907704" y="1412776"/>
            <a:ext cx="2952328" cy="25144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604448" y="1535112"/>
            <a:ext cx="82352" cy="66975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55" r="4993"/>
          <a:stretch/>
        </p:blipFill>
        <p:spPr>
          <a:xfrm>
            <a:off x="5076056" y="3861048"/>
            <a:ext cx="3240360" cy="2520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0752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«Снежная горка»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88024" y="1124744"/>
            <a:ext cx="3672408" cy="252028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8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Мы зимою на участке</a:t>
            </a:r>
          </a:p>
          <a:p>
            <a:pPr algn="ctr"/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Оборудовали</a:t>
            </a:r>
            <a:r>
              <a:rPr lang="ru-RU" sz="18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 горку.</a:t>
            </a:r>
          </a:p>
          <a:p>
            <a:pPr algn="ctr"/>
            <a:r>
              <a:rPr lang="ru-RU" sz="18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Чтобы стала ледяной,</a:t>
            </a:r>
          </a:p>
          <a:p>
            <a:pPr algn="ctr"/>
            <a:r>
              <a:rPr lang="ru-RU" sz="18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 Поливали снег водой. </a:t>
            </a:r>
          </a:p>
          <a:p>
            <a:pPr algn="ctr"/>
            <a:r>
              <a:rPr lang="ru-RU" sz="18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Горку сделали для всех, </a:t>
            </a:r>
          </a:p>
          <a:p>
            <a:pPr algn="ctr"/>
            <a:r>
              <a:rPr lang="ru-RU" sz="18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И теперь веселье, смех.</a:t>
            </a:r>
            <a:endParaRPr lang="ru-RU" sz="1800" b="0" dirty="0">
              <a:ln w="1143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884368" y="1535113"/>
            <a:ext cx="802432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933056"/>
            <a:ext cx="3312368" cy="26555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484784"/>
            <a:ext cx="3384376" cy="24488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8108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Кормушка для птиц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«Снеговик»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484784"/>
            <a:ext cx="3024335" cy="2808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4" y="1268760"/>
            <a:ext cx="3456384" cy="223224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800" b="0" dirty="0" smtClean="0">
                <a:ln w="11430"/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Он не мал и не велик,</a:t>
            </a:r>
          </a:p>
          <a:p>
            <a:pPr algn="ctr"/>
            <a:r>
              <a:rPr lang="ru-RU" sz="1800" b="0" dirty="0" smtClean="0">
                <a:ln w="11430"/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 Снежно белый снеговик. </a:t>
            </a:r>
          </a:p>
          <a:p>
            <a:pPr algn="ctr"/>
            <a:r>
              <a:rPr lang="ru-RU" sz="1800" b="0" dirty="0" smtClean="0">
                <a:ln w="11430"/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У него морковкой нос, </a:t>
            </a:r>
          </a:p>
          <a:p>
            <a:pPr algn="ctr"/>
            <a:r>
              <a:rPr lang="ru-RU" sz="1800" b="0" dirty="0" smtClean="0">
                <a:ln w="11430"/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Очень любит он мороз,</a:t>
            </a:r>
          </a:p>
          <a:p>
            <a:pPr algn="ctr"/>
            <a:r>
              <a:rPr lang="ru-RU" sz="1800" b="0" dirty="0" smtClean="0">
                <a:ln w="11430"/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В стужу, он не замерзает.</a:t>
            </a:r>
          </a:p>
          <a:p>
            <a:pPr algn="ctr"/>
            <a:r>
              <a:rPr lang="ru-RU" sz="1800" b="0" dirty="0" smtClean="0">
                <a:ln w="11430"/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 А весна приходит – тает.</a:t>
            </a:r>
            <a:endParaRPr lang="ru-RU" sz="1800" b="0" dirty="0">
              <a:ln w="11430"/>
              <a:latin typeface="Arial" panose="020B0604020202020204" pitchFamily="34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717032"/>
            <a:ext cx="3384579" cy="28803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049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участке «Колокольчик» появился «Чудо-змейка»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916832"/>
            <a:ext cx="3024336" cy="22684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76056" y="1535112"/>
            <a:ext cx="3960440" cy="2613967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Плачет змейка у скамейки – 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Длинная у змейки шейка,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Спали бусы, туг браслет, 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И сережкам места нет.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Ей ведь тоже хочется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Быть красивой модницей.</a:t>
            </a:r>
            <a:endParaRPr lang="ru-RU" sz="2000" b="0" dirty="0">
              <a:ln w="1143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522"/>
          <a:stretch/>
        </p:blipFill>
        <p:spPr>
          <a:xfrm>
            <a:off x="5004048" y="4293096"/>
            <a:ext cx="3103276" cy="23911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722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«Веселая эстафета»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4008" y="1556792"/>
            <a:ext cx="4248472" cy="201622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Чтоб проворным стать атлетом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Проведем мы эстафету.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Будем бегать быстро, дружно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Победить нам очень нужно!</a:t>
            </a:r>
          </a:p>
          <a:p>
            <a:endParaRPr lang="ru-RU" sz="2000" b="0" dirty="0">
              <a:ln w="1143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532440" y="1535113"/>
            <a:ext cx="154360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573016"/>
            <a:ext cx="3036198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484784"/>
            <a:ext cx="2880320" cy="22315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6831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«Зимние классики»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4048" y="2276872"/>
            <a:ext cx="3816424" cy="115212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Что за чудная игра, отгадайте: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Семь квадратов на снегу, 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Иногда бывает десять, 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Их рисуют мелом дети.</a:t>
            </a:r>
          </a:p>
          <a:p>
            <a:endParaRPr lang="ru-RU" sz="2000" b="0" dirty="0">
              <a:ln w="1143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57" t="7037" r="5509" b="8004"/>
          <a:stretch/>
        </p:blipFill>
        <p:spPr>
          <a:xfrm>
            <a:off x="5148064" y="3429000"/>
            <a:ext cx="2919046" cy="27197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5148064" y="404664"/>
            <a:ext cx="3528392" cy="28803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</a:t>
            </a:r>
            <a:endParaRPr lang="ru-RU" dirty="0"/>
          </a:p>
          <a:p>
            <a:r>
              <a:rPr lang="ru-RU" dirty="0" smtClean="0"/>
              <a:t>                  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588"/>
          <a:stretch/>
        </p:blipFill>
        <p:spPr>
          <a:xfrm>
            <a:off x="1979712" y="1556792"/>
            <a:ext cx="2880320" cy="22651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9923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«Белый мишка»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60032" y="1412776"/>
            <a:ext cx="3672408" cy="24482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Белый мишка маленький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Никогда не носит валенки: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Не боится он ходить пешком</a:t>
            </a:r>
          </a:p>
          <a:p>
            <a:r>
              <a:rPr lang="ru-RU" sz="2000" b="0" dirty="0" smtClean="0">
                <a:ln w="11430"/>
                <a:latin typeface="Arial" panose="020B0604020202020204" pitchFamily="34" charset="0"/>
                <a:cs typeface="Arial" panose="020B0604020202020204" pitchFamily="34" charset="0"/>
              </a:rPr>
              <a:t>Прямо по сугробам босиком.</a:t>
            </a:r>
          </a:p>
          <a:p>
            <a:endParaRPr lang="ru-RU" sz="2000" b="0" dirty="0">
              <a:ln w="11430"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b="0" dirty="0" smtClean="0">
              <a:ln w="1143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412776"/>
            <a:ext cx="2520279" cy="27363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452320" y="1535113"/>
            <a:ext cx="123448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501008"/>
            <a:ext cx="3294031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0732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284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 Зимнего участка «Снежные забавы» </vt:lpstr>
      <vt:lpstr>Актуальность : Укрепление и сохранение здоровья детей – это  одна из важнейших  задач дошкольного учреждения. В дошкольном возрасте оптимальная двигательная активность  и физическое воспитание является ведущими факторами в сохранении здоровья, полноценном физическом и психологическом развитии ребенка. Благоустройство участка детского сада в холодное время года поможет рационально организовать время пребывания детей на свежем воздухе, создать условия развития их самостоятельной игровой , художественно –творческой и познавательной деятельности, двигательной активности.</vt:lpstr>
      <vt:lpstr>«Чудо – елочка»</vt:lpstr>
      <vt:lpstr>«Снежная горка»</vt:lpstr>
      <vt:lpstr>Кормушка для птиц «Снеговик»</vt:lpstr>
      <vt:lpstr>На участке «Колокольчик» появился «Чудо-змейка»</vt:lpstr>
      <vt:lpstr>«Веселая эстафета»</vt:lpstr>
      <vt:lpstr>«Зимние классики»</vt:lpstr>
      <vt:lpstr>«Белый мишка»</vt:lpstr>
      <vt:lpstr>«Подарим детям зимнюю радость»</vt:lpstr>
      <vt:lpstr>«Кольцеброс»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</dc:creator>
  <cp:lastModifiedBy>Николай</cp:lastModifiedBy>
  <cp:revision>45</cp:revision>
  <dcterms:created xsi:type="dcterms:W3CDTF">2020-01-04T15:36:54Z</dcterms:created>
  <dcterms:modified xsi:type="dcterms:W3CDTF">2020-11-30T02:26:15Z</dcterms:modified>
</cp:coreProperties>
</file>