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5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A233-836C-4751-9035-8C49430523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9B1C7-0278-4393-B418-D87618F9B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100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A233-836C-4751-9035-8C49430523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9B1C7-0278-4393-B418-D87618F9B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430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A233-836C-4751-9035-8C49430523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9B1C7-0278-4393-B418-D87618F9B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292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A233-836C-4751-9035-8C49430523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9B1C7-0278-4393-B418-D87618F9B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774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A233-836C-4751-9035-8C49430523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9B1C7-0278-4393-B418-D87618F9B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333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A233-836C-4751-9035-8C49430523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9B1C7-0278-4393-B418-D87618F9B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582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A233-836C-4751-9035-8C49430523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9B1C7-0278-4393-B418-D87618F9B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692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A233-836C-4751-9035-8C49430523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9B1C7-0278-4393-B418-D87618F9B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039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A233-836C-4751-9035-8C49430523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9B1C7-0278-4393-B418-D87618F9B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453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A233-836C-4751-9035-8C49430523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9B1C7-0278-4393-B418-D87618F9B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632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A233-836C-4751-9035-8C49430523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9B1C7-0278-4393-B418-D87618F9B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456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FA233-836C-4751-9035-8C49430523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9B1C7-0278-4393-B418-D87618F9B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359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1С:Предприятие 8.3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Уроки программирования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14: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регистров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Регистры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расчета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745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регистра расчета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651" y="1825625"/>
            <a:ext cx="7822698" cy="4351338"/>
          </a:xfrm>
        </p:spPr>
      </p:pic>
    </p:spTree>
    <p:extLst>
      <p:ext uri="{BB962C8B-B14F-4D97-AF65-F5344CB8AC3E}">
        <p14:creationId xmlns:p14="http://schemas.microsoft.com/office/powerpoint/2010/main" val="21700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плана видов расчета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897" y="1825625"/>
            <a:ext cx="3960206" cy="4351338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На данном этапе определяется план видов расчета как одно из основных свойств регистра расчета</a:t>
            </a: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 rot="10800000">
            <a:off x="5409102" y="2552131"/>
            <a:ext cx="896163" cy="94169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данные регистра расчета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362" y="1825625"/>
            <a:ext cx="4521908" cy="4881816"/>
          </a:xfrm>
        </p:spPr>
      </p:pic>
    </p:spTree>
    <p:extLst>
      <p:ext uri="{BB962C8B-B14F-4D97-AF65-F5344CB8AC3E}">
        <p14:creationId xmlns:p14="http://schemas.microsoft.com/office/powerpoint/2010/main" val="2355541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документом. Расчет движений.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5625"/>
            <a:ext cx="4107259" cy="4351338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37605" y="1825625"/>
            <a:ext cx="6216196" cy="435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33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Листинг регистра расчета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// регистр </a:t>
            </a:r>
            <a:r>
              <a:rPr lang="ru-RU" dirty="0" err="1"/>
              <a:t>НачисленияСотрудников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err="1"/>
              <a:t>Движения.НачисленияСотрудников.Записывать</a:t>
            </a:r>
            <a:r>
              <a:rPr lang="ru-RU" dirty="0"/>
              <a:t> = Истина;</a:t>
            </a:r>
          </a:p>
          <a:p>
            <a:pPr marL="0" indent="0">
              <a:buNone/>
            </a:pPr>
            <a:r>
              <a:rPr lang="ru-RU" dirty="0"/>
              <a:t>	Движение = </a:t>
            </a:r>
            <a:r>
              <a:rPr lang="ru-RU" dirty="0" err="1"/>
              <a:t>Движения.НачисленияСотрудников.Добавить</a:t>
            </a:r>
            <a:r>
              <a:rPr lang="ru-RU" dirty="0"/>
              <a:t>();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err="1"/>
              <a:t>Движение.Сторно</a:t>
            </a:r>
            <a:r>
              <a:rPr lang="ru-RU" dirty="0"/>
              <a:t> = Ложь;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err="1"/>
              <a:t>Движение.ВидРасчета</a:t>
            </a:r>
            <a:r>
              <a:rPr lang="ru-RU" dirty="0"/>
              <a:t> = </a:t>
            </a:r>
            <a:r>
              <a:rPr lang="ru-RU" dirty="0" err="1"/>
              <a:t>ОсновныеНачисления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err="1"/>
              <a:t>Движение.ПериодРегистрации</a:t>
            </a:r>
            <a:r>
              <a:rPr lang="ru-RU" dirty="0"/>
              <a:t> = Месяц;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err="1"/>
              <a:t>Движение.Сотрудник</a:t>
            </a:r>
            <a:r>
              <a:rPr lang="ru-RU" dirty="0"/>
              <a:t> = Работник;</a:t>
            </a:r>
          </a:p>
        </p:txBody>
      </p:sp>
    </p:spTree>
    <p:extLst>
      <p:ext uri="{BB962C8B-B14F-4D97-AF65-F5344CB8AC3E}">
        <p14:creationId xmlns:p14="http://schemas.microsoft.com/office/powerpoint/2010/main" val="3119883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видимости регистра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режиме пользователя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635" y="1825625"/>
            <a:ext cx="5626730" cy="4351338"/>
          </a:xfrm>
        </p:spPr>
      </p:pic>
    </p:spTree>
    <p:extLst>
      <p:ext uri="{BB962C8B-B14F-4D97-AF65-F5344CB8AC3E}">
        <p14:creationId xmlns:p14="http://schemas.microsoft.com/office/powerpoint/2010/main" val="3095961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Регистр расчета в режиме пользователя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2483" y="1825625"/>
            <a:ext cx="8167034" cy="4351338"/>
          </a:xfrm>
        </p:spPr>
      </p:pic>
    </p:spTree>
    <p:extLst>
      <p:ext uri="{BB962C8B-B14F-4D97-AF65-F5344CB8AC3E}">
        <p14:creationId xmlns:p14="http://schemas.microsoft.com/office/powerpoint/2010/main" val="2561900577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57</Words>
  <Application>Microsoft Office PowerPoint</Application>
  <PresentationFormat>Широкоэкранный</PresentationFormat>
  <Paragraphs>19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1_Тема Office</vt:lpstr>
      <vt:lpstr>1С:Предприятие 8.3</vt:lpstr>
      <vt:lpstr>Создание регистра расчета</vt:lpstr>
      <vt:lpstr>Определение плана видов расчета</vt:lpstr>
      <vt:lpstr>Основные данные регистра расчета</vt:lpstr>
      <vt:lpstr>Работа с документом. Расчет движений.</vt:lpstr>
      <vt:lpstr>Листинг регистра расчета</vt:lpstr>
      <vt:lpstr>Определение видимости регистра  в режиме пользователя</vt:lpstr>
      <vt:lpstr>Регистр расчета в режиме пользователя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нет2 каби</dc:creator>
  <cp:lastModifiedBy>нет2 каби</cp:lastModifiedBy>
  <cp:revision>15</cp:revision>
  <dcterms:created xsi:type="dcterms:W3CDTF">2020-04-21T08:22:44Z</dcterms:created>
  <dcterms:modified xsi:type="dcterms:W3CDTF">2020-05-31T06:29:44Z</dcterms:modified>
</cp:coreProperties>
</file>