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54345EF-37FA-4F59-B6BF-FFC8C63698EE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EC8FC2-6BF0-43C9-AC80-3720416669F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8096"/>
            <a:ext cx="892899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68709"/>
            <a:ext cx="5918348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Наши реки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17032"/>
            <a:ext cx="4488160" cy="2980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664" y="3717031"/>
            <a:ext cx="4440832" cy="2980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36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406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876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80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83"/>
          <a:stretch/>
        </p:blipFill>
        <p:spPr bwMode="auto">
          <a:xfrm>
            <a:off x="165879" y="44624"/>
            <a:ext cx="8870617" cy="4089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79" y="4133850"/>
            <a:ext cx="8726601" cy="27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44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59380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</TotalTime>
  <Words>2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Наши реки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XTreme.ws</cp:lastModifiedBy>
  <cp:revision>2</cp:revision>
  <dcterms:created xsi:type="dcterms:W3CDTF">2019-01-27T09:38:30Z</dcterms:created>
  <dcterms:modified xsi:type="dcterms:W3CDTF">2019-01-27T09:52:06Z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605839</vt:lpwstr>
  </property>
  <property fmtid="{D5CDD505-2E9C-101B-9397-08002B2CF9AE}" name="NXPowerLiteSettings" pid="3">
    <vt:lpwstr>C700052003A000</vt:lpwstr>
  </property>
  <property fmtid="{D5CDD505-2E9C-101B-9397-08002B2CF9AE}" name="NXPowerLiteVersion" pid="4">
    <vt:lpwstr>D8.0.4</vt:lpwstr>
  </property>
</Properties>
</file>