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44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43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58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11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94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45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475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49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587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331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32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F01BB-3C68-4F09-B9C7-38383A606F20}" type="datetimeFigureOut">
              <a:rPr lang="ru-RU" smtClean="0"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CF68-5238-47CB-AABC-0F495C9C12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72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dex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903" y="-164087"/>
            <a:ext cx="9541903" cy="7029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16724" y="1556792"/>
            <a:ext cx="529901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Азбука</a:t>
            </a:r>
          </a:p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Здоровья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4603780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Инструктор по ФК Иванова Е.В.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66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556780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14064" y="548680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5050"/>
                </a:solidFill>
                <a:latin typeface="Book Antiqua" pitchFamily="18" charset="0"/>
              </a:rPr>
              <a:t>5. Соблюдай  золотые правила питания!</a:t>
            </a:r>
            <a:endParaRPr lang="ru-RU" sz="40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98421"/>
            <a:ext cx="4371946" cy="43719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1498" y="2481862"/>
            <a:ext cx="3620942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Если хочешь быть здоровым,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Правильно питайся.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Ешь побольше витаминов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 с болезнями не знайся.</a:t>
            </a:r>
          </a:p>
        </p:txBody>
      </p:sp>
    </p:spTree>
    <p:extLst>
      <p:ext uri="{BB962C8B-B14F-4D97-AF65-F5344CB8AC3E}">
        <p14:creationId xmlns:p14="http://schemas.microsoft.com/office/powerpoint/2010/main" val="4266437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39823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0800000" flipV="1">
            <a:off x="1187624" y="476672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5050"/>
                </a:solidFill>
                <a:latin typeface="Book Antiqua" pitchFamily="18" charset="0"/>
              </a:rPr>
              <a:t>6. Солнце, воздух и вода – наши лучшие друзья!</a:t>
            </a:r>
            <a:endParaRPr lang="ru-RU" sz="40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0441" y="1798571"/>
            <a:ext cx="4629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Закаляйся и расти.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" t="3366" r="2574"/>
          <a:stretch/>
        </p:blipFill>
        <p:spPr>
          <a:xfrm>
            <a:off x="5369858" y="4267200"/>
            <a:ext cx="2796989" cy="21306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506" y="2852936"/>
            <a:ext cx="1656184" cy="22791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03780">
            <a:off x="699619" y="1979574"/>
            <a:ext cx="1743075" cy="142875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24995"/>
            <a:ext cx="2952328" cy="19822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230">
            <a:off x="582477" y="3645024"/>
            <a:ext cx="3415928" cy="2561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6254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499980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488" y="2444121"/>
            <a:ext cx="2842664" cy="2131998"/>
          </a:xfrm>
          <a:prstGeom prst="rect">
            <a:avLst/>
          </a:prstGeom>
        </p:spPr>
      </p:pic>
      <p:sp>
        <p:nvSpPr>
          <p:cNvPr id="5" name="Стрелка вверх 4"/>
          <p:cNvSpPr/>
          <p:nvPr/>
        </p:nvSpPr>
        <p:spPr>
          <a:xfrm rot="18710009">
            <a:off x="2855172" y="2231813"/>
            <a:ext cx="484632" cy="489204"/>
          </a:xfrm>
          <a:prstGeom prst="up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 rot="3427033">
            <a:off x="5428293" y="2136044"/>
            <a:ext cx="484632" cy="489204"/>
          </a:xfrm>
          <a:prstGeom prst="up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4273465" y="2180393"/>
            <a:ext cx="484632" cy="527455"/>
          </a:xfrm>
          <a:prstGeom prst="up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 rot="13546999">
            <a:off x="2925370" y="3705954"/>
            <a:ext cx="484632" cy="517641"/>
          </a:xfrm>
          <a:prstGeom prst="up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 rot="13116607">
            <a:off x="5362410" y="3722458"/>
            <a:ext cx="554571" cy="484632"/>
          </a:xfrm>
          <a:prstGeom prst="left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246281" y="4329228"/>
            <a:ext cx="484632" cy="489204"/>
          </a:xfrm>
          <a:prstGeom prst="downArrow">
            <a:avLst/>
          </a:prstGeom>
          <a:solidFill>
            <a:srgbClr val="FF5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68" y="4280543"/>
            <a:ext cx="3214960" cy="20173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3616666"/>
            <a:ext cx="2092813" cy="209281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552" y="404665"/>
            <a:ext cx="1728062" cy="17280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22" t="28327" r="5194" b="6526"/>
          <a:stretch/>
        </p:blipFill>
        <p:spPr>
          <a:xfrm>
            <a:off x="5940152" y="692696"/>
            <a:ext cx="2313418" cy="22770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72" y="1258335"/>
            <a:ext cx="2082530" cy="214378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281" y="4909750"/>
            <a:ext cx="2431909" cy="130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18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008816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520785"/>
            <a:ext cx="67687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Здоровье – всему голова.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Здоровье дороже денег!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Здоровому все здорово!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Здоров будешь, все добудешь!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Крепок телом, богат делом!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Береги платье снова, а здоровье    смолоду.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28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471081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43608" y="1988840"/>
            <a:ext cx="6912768" cy="2157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rgbClr val="FF5050"/>
                </a:solidFill>
                <a:latin typeface="Book Antiqua" pitchFamily="18" charset="0"/>
              </a:rPr>
              <a:t>Берегите здоровье смолоду! Будьте здоровы!</a:t>
            </a:r>
            <a:endParaRPr lang="ru-RU" sz="3600" dirty="0">
              <a:solidFill>
                <a:srgbClr val="FF505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684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490886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836712"/>
            <a:ext cx="597666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Использовано:</a:t>
            </a:r>
          </a:p>
          <a:p>
            <a:r>
              <a:rPr lang="ru-RU" sz="1100" dirty="0"/>
              <a:t>Формула здоровья Исследователи: Белякова Диана, воспитанница семьи 2, </a:t>
            </a:r>
            <a:r>
              <a:rPr lang="ru-RU" sz="1100" dirty="0" err="1"/>
              <a:t>Рахматбаева</a:t>
            </a:r>
            <a:r>
              <a:rPr lang="ru-RU" sz="1100" dirty="0"/>
              <a:t> Александра, Галина Лида, воспитанницы семьи 1 Руководитель кружка «Азбука</a:t>
            </a:r>
            <a:r>
              <a:rPr lang="ru-RU" sz="1100" dirty="0" smtClean="0"/>
              <a:t>.</a:t>
            </a:r>
          </a:p>
          <a:p>
            <a:r>
              <a:rPr lang="en-US" sz="1100" dirty="0">
                <a:hlinkClick r:id="rId3"/>
              </a:rPr>
              <a:t>http://www.yandex.ru/</a:t>
            </a:r>
            <a:endParaRPr lang="ru-RU" sz="11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5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570780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569357"/>
              </p:ext>
            </p:extLst>
          </p:nvPr>
        </p:nvGraphicFramePr>
        <p:xfrm>
          <a:off x="430306" y="322729"/>
          <a:ext cx="8346141" cy="614978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346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497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490251"/>
              </p:ext>
            </p:extLst>
          </p:nvPr>
        </p:nvGraphicFramePr>
        <p:xfrm>
          <a:off x="430306" y="313765"/>
          <a:ext cx="8346141" cy="6140823"/>
        </p:xfrm>
        <a:graphic>
          <a:graphicData uri="http://schemas.openxmlformats.org/drawingml/2006/table">
            <a:tbl>
              <a:tblPr/>
              <a:tblGrid>
                <a:gridCol w="8346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40823">
                <a:tc>
                  <a:txBody>
                    <a:bodyPr/>
                    <a:lstStyle/>
                    <a:p>
                      <a:endParaRPr lang="ru-RU" sz="4000" dirty="0" smtClean="0"/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0070C0"/>
                          </a:solidFill>
                          <a:latin typeface="Book Antiqua" pitchFamily="18" charset="0"/>
                          <a:cs typeface="AngsanaUPC" pitchFamily="18" charset="-34"/>
                        </a:rPr>
                        <a:t>Всем известно и понятно, 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0070C0"/>
                          </a:solidFill>
                          <a:latin typeface="Book Antiqua" pitchFamily="18" charset="0"/>
                          <a:cs typeface="AngsanaUPC" pitchFamily="18" charset="-34"/>
                        </a:rPr>
                        <a:t>Что здоровым быть приятно!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0070C0"/>
                          </a:solidFill>
                          <a:latin typeface="Book Antiqua" pitchFamily="18" charset="0"/>
                          <a:cs typeface="AngsanaUPC" pitchFamily="18" charset="-34"/>
                        </a:rPr>
                        <a:t>Только надо знать, 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0070C0"/>
                          </a:solidFill>
                          <a:latin typeface="Book Antiqua" pitchFamily="18" charset="0"/>
                          <a:cs typeface="AngsanaUPC" pitchFamily="18" charset="-34"/>
                        </a:rPr>
                        <a:t>Как здоровым стать!</a:t>
                      </a:r>
                      <a:endParaRPr lang="ru-RU" sz="4000" dirty="0">
                        <a:solidFill>
                          <a:srgbClr val="0070C0"/>
                        </a:solidFill>
                        <a:latin typeface="Book Antiqua" pitchFamily="18" charset="0"/>
                        <a:cs typeface="AngsanaUPC" pitchFamily="18" charset="-34"/>
                      </a:endParaRPr>
                    </a:p>
                  </a:txBody>
                  <a:tcPr>
                    <a:lnL w="12700" cmpd="sng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789040"/>
            <a:ext cx="5628572" cy="1914286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965048"/>
              </p:ext>
            </p:extLst>
          </p:nvPr>
        </p:nvGraphicFramePr>
        <p:xfrm>
          <a:off x="448235" y="313765"/>
          <a:ext cx="8319247" cy="6131859"/>
        </p:xfrm>
        <a:graphic>
          <a:graphicData uri="http://schemas.openxmlformats.org/drawingml/2006/table">
            <a:tbl>
              <a:tblPr/>
              <a:tblGrid>
                <a:gridCol w="8319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31859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5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826818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31840" y="1052736"/>
            <a:ext cx="51845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Book Antiqua" pitchFamily="18" charset="0"/>
              </a:rPr>
              <a:t>Я открою шесть секретов,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Book Antiqua" pitchFamily="18" charset="0"/>
              </a:rPr>
              <a:t>Как здоровье сохранить.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Book Antiqua" pitchFamily="18" charset="0"/>
              </a:rPr>
              <a:t>Выполняя все советы,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Book Antiqua" pitchFamily="18" charset="0"/>
              </a:rPr>
              <a:t>Без болезней будешь жить!</a:t>
            </a:r>
            <a:endParaRPr lang="ru-RU" sz="3200" dirty="0">
              <a:solidFill>
                <a:srgbClr val="0070C0"/>
              </a:solidFill>
              <a:latin typeface="Book Antiqu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47750"/>
            <a:ext cx="381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93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659213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19873752">
            <a:off x="-416020" y="1301247"/>
            <a:ext cx="773537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СЕКРЕТЫ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ЗДОРОВЬЯ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54"/>
          <a:stretch/>
        </p:blipFill>
        <p:spPr>
          <a:xfrm>
            <a:off x="6012160" y="2701630"/>
            <a:ext cx="2307087" cy="354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398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186050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476672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 Antiqua" pitchFamily="18" charset="0"/>
              </a:rPr>
              <a:t>1. </a:t>
            </a:r>
            <a:r>
              <a:rPr lang="ru-RU" sz="4000" dirty="0" smtClean="0">
                <a:solidFill>
                  <a:srgbClr val="FF5050"/>
                </a:solidFill>
                <a:latin typeface="Book Antiqua" pitchFamily="18" charset="0"/>
              </a:rPr>
              <a:t>Режим дня – залог здоровья!</a:t>
            </a:r>
            <a:endParaRPr lang="ru-RU" sz="40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 t="21137" r="4769" b="7200"/>
          <a:stretch/>
        </p:blipFill>
        <p:spPr>
          <a:xfrm>
            <a:off x="396110" y="1268760"/>
            <a:ext cx="8352354" cy="524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915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16066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4551" y="548679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Book Antiqua" pitchFamily="18" charset="0"/>
              </a:rPr>
              <a:t>2</a:t>
            </a:r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. </a:t>
            </a:r>
            <a:r>
              <a:rPr lang="ru-RU" sz="3600" dirty="0" smtClean="0">
                <a:solidFill>
                  <a:srgbClr val="FF5050"/>
                </a:solidFill>
                <a:latin typeface="Book Antiqua" pitchFamily="18" charset="0"/>
              </a:rPr>
              <a:t>Гигиену соблюдая, мы себя оздоровляем!</a:t>
            </a:r>
            <a:endParaRPr lang="ru-RU" sz="36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58" y="1839431"/>
            <a:ext cx="3744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Чтобы быть здоровым, сильным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Мой лицо и руки с мылом!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363643"/>
            <a:ext cx="2217022" cy="2641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13031" y="4365104"/>
            <a:ext cx="44974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Будь аккуратен, забудь лень!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Чисти зубы каждый день!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55313"/>
            <a:ext cx="2806767" cy="21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24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50906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15616" y="54868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3.</a:t>
            </a:r>
            <a:r>
              <a:rPr lang="ru-RU" sz="3600" dirty="0" smtClean="0">
                <a:solidFill>
                  <a:srgbClr val="FF5050"/>
                </a:solidFill>
                <a:latin typeface="Book Antiqua" pitchFamily="18" charset="0"/>
              </a:rPr>
              <a:t> Занимайся физкультурой и поддерживай фигуру!</a:t>
            </a:r>
            <a:endParaRPr lang="ru-RU" sz="36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1361" y="1844951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Чтоб здоровым быть сполна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Физкультура всем нужна.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Для начала по порядку -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Утром сделаем зарядку!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4796" y="3915871"/>
            <a:ext cx="37672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Чтоб успешно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развиваться,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Нужно спортом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заниматься.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От занятий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физкультурой -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Будет стройная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фигура.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951"/>
            <a:ext cx="2727836" cy="19389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0" r="2246" b="7608"/>
          <a:stretch/>
        </p:blipFill>
        <p:spPr>
          <a:xfrm>
            <a:off x="5220072" y="3783943"/>
            <a:ext cx="2760760" cy="243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284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18087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14984" y="2420888"/>
            <a:ext cx="72208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5050"/>
                </a:solidFill>
                <a:effectLst/>
              </a:rPr>
              <a:t>физкультминутка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5050"/>
              </a:solidFill>
              <a:effectLst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36708"/>
            <a:ext cx="1761157" cy="17611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51" y="4221088"/>
            <a:ext cx="1944216" cy="15391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886" y="3859568"/>
            <a:ext cx="1893423" cy="18934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80" y="4211034"/>
            <a:ext cx="1935616" cy="13162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926722"/>
            <a:ext cx="1872208" cy="14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4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45" y="0"/>
            <a:ext cx="964128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359446"/>
              </p:ext>
            </p:extLst>
          </p:nvPr>
        </p:nvGraphicFramePr>
        <p:xfrm>
          <a:off x="420146" y="332656"/>
          <a:ext cx="832831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08311" y="620688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5050"/>
                </a:solidFill>
                <a:latin typeface="Book Antiqua" pitchFamily="18" charset="0"/>
              </a:rPr>
              <a:t>4</a:t>
            </a:r>
            <a:r>
              <a:rPr lang="ru-RU" sz="4000" dirty="0" smtClean="0">
                <a:solidFill>
                  <a:srgbClr val="FF5050"/>
                </a:solidFill>
                <a:latin typeface="Book Antiqua" pitchFamily="18" charset="0"/>
              </a:rPr>
              <a:t>. Чтоб здоровым быть, надо за спиной следить!</a:t>
            </a:r>
            <a:endParaRPr lang="ru-RU" sz="4000" dirty="0">
              <a:solidFill>
                <a:srgbClr val="FF5050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3239851" y="2564904"/>
            <a:ext cx="51125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Нужно спину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так держать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Чтобы ровненько стоять.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Люди смотрят не дыша: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Ох, осанка хороша!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r="16844"/>
          <a:stretch/>
        </p:blipFill>
        <p:spPr>
          <a:xfrm>
            <a:off x="1043608" y="2564903"/>
            <a:ext cx="1887009" cy="282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23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239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AngsanaUPC</vt:lpstr>
      <vt:lpstr>Arial</vt:lpstr>
      <vt:lpstr>Book Antiqua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leonid</dc:creator>
  <cp:lastModifiedBy>ЛЕОНИД</cp:lastModifiedBy>
  <cp:revision>37</cp:revision>
  <dcterms:created xsi:type="dcterms:W3CDTF">2013-04-04T13:03:28Z</dcterms:created>
  <dcterms:modified xsi:type="dcterms:W3CDTF">2020-10-25T13:26:12Z</dcterms:modified>
</cp:coreProperties>
</file>