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8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4D7CB6C0-3892-41F6-BD86-31A33DBC2238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E8EF024F-8AC5-464D-91A3-A8669FBEF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661317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B6C0-3892-41F6-BD86-31A33DBC2238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024F-8AC5-464D-91A3-A8669FBEF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182623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B6C0-3892-41F6-BD86-31A33DBC2238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024F-8AC5-464D-91A3-A8669FBEF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885792"/>
      </p:ext>
    </p:extLst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B6C0-3892-41F6-BD86-31A33DBC2238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024F-8AC5-464D-91A3-A8669FBEF15D}" type="slidenum">
              <a:rPr lang="ru-RU" smtClean="0"/>
              <a:t>‹#›</a:t>
            </a:fld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9911464"/>
      </p:ext>
    </p:extLst>
  </p:cSld>
  <p:clrMapOvr>
    <a:masterClrMapping/>
  </p:clrMapOvr>
  <p:transition spd="slow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B6C0-3892-41F6-BD86-31A33DBC2238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024F-8AC5-464D-91A3-A8669FBEF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908824"/>
      </p:ext>
    </p:extLst>
  </p:cSld>
  <p:clrMapOvr>
    <a:masterClrMapping/>
  </p:clrMapOvr>
  <p:transition spd="slow">
    <p:randomBar dir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B6C0-3892-41F6-BD86-31A33DBC2238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024F-8AC5-464D-91A3-A8669FBEF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986193"/>
      </p:ext>
    </p:extLst>
  </p:cSld>
  <p:clrMapOvr>
    <a:masterClrMapping/>
  </p:clrMapOvr>
  <p:transition spd="slow">
    <p:randomBar dir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B6C0-3892-41F6-BD86-31A33DBC2238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024F-8AC5-464D-91A3-A8669FBEF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514716"/>
      </p:ext>
    </p:extLst>
  </p:cSld>
  <p:clrMapOvr>
    <a:masterClrMapping/>
  </p:clrMapOvr>
  <p:transition spd="slow">
    <p:randomBar dir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B6C0-3892-41F6-BD86-31A33DBC2238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024F-8AC5-464D-91A3-A8669FBEF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076076"/>
      </p:ext>
    </p:extLst>
  </p:cSld>
  <p:clrMapOvr>
    <a:masterClrMapping/>
  </p:clrMapOvr>
  <p:transition spd="slow">
    <p:randomBar dir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B6C0-3892-41F6-BD86-31A33DBC2238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024F-8AC5-464D-91A3-A8669FBEF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283422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4D7CB6C0-3892-41F6-BD86-31A33DBC2238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E8EF024F-8AC5-464D-91A3-A8669FBEF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286387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B6C0-3892-41F6-BD86-31A33DBC2238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024F-8AC5-464D-91A3-A8669FBEF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151635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B6C0-3892-41F6-BD86-31A33DBC2238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024F-8AC5-464D-91A3-A8669FBEF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927543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B6C0-3892-41F6-BD86-31A33DBC2238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024F-8AC5-464D-91A3-A8669FBEF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125897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B6C0-3892-41F6-BD86-31A33DBC2238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024F-8AC5-464D-91A3-A8669FBEF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956011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B6C0-3892-41F6-BD86-31A33DBC2238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024F-8AC5-464D-91A3-A8669FBEF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660068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B6C0-3892-41F6-BD86-31A33DBC2238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024F-8AC5-464D-91A3-A8669FBEF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812642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B6C0-3892-41F6-BD86-31A33DBC2238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F024F-8AC5-464D-91A3-A8669FBEF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22245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CB6C0-3892-41F6-BD86-31A33DBC2238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F024F-8AC5-464D-91A3-A8669FBEF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596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ransition spd="slow">
    <p:randomBar dir="vert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5DEE0D-F843-4EDF-88C4-7F00EBF949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dirty="0"/>
              <a:t>ЧТО ИЗ ЧЕГО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13D240F-48A6-4C90-8DE3-0A773E1F84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96350" y="6080370"/>
            <a:ext cx="4355564" cy="618270"/>
          </a:xfrm>
        </p:spPr>
        <p:txBody>
          <a:bodyPr>
            <a:normAutofit/>
          </a:bodyPr>
          <a:lstStyle/>
          <a:p>
            <a:r>
              <a:rPr lang="ru-RU" sz="2400" dirty="0"/>
              <a:t>Презентация </a:t>
            </a:r>
            <a:r>
              <a:rPr lang="ru-RU" sz="2400"/>
              <a:t>кучма </a:t>
            </a:r>
            <a:r>
              <a:rPr lang="ru-RU" sz="2400" dirty="0" err="1"/>
              <a:t>н.В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73564921"/>
      </p:ext>
    </p:extLst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310EE61F-8D66-43E4-823F-6790D5B61F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3921281649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5A221C7-A8DE-4576-ABC1-AB5A836054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947888689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D1E26C9-6164-4C46-A0C4-E1EDA0F209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3855638327"/>
      </p:ext>
    </p:extLst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404A002-ED6F-463A-ACC2-669C66F1AA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1652"/>
            <a:ext cx="9186201" cy="6889652"/>
          </a:xfrm>
        </p:spPr>
      </p:pic>
    </p:spTree>
    <p:extLst>
      <p:ext uri="{BB962C8B-B14F-4D97-AF65-F5344CB8AC3E}">
        <p14:creationId xmlns:p14="http://schemas.microsoft.com/office/powerpoint/2010/main" val="3244571439"/>
      </p:ext>
    </p:extLst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4F9AA7DD-98B8-46E9-9B82-1A5BDB5DC0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4875925"/>
      </p:ext>
    </p:extLst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DDC5E42-4570-40DF-B1CB-79751E8DE8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252677612"/>
      </p:ext>
    </p:extLst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BC34CD6F-AF3D-4C72-9DF6-478A299A9E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970813398"/>
      </p:ext>
    </p:extLst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5C3AB754-3C80-46BA-90D4-F9BDD83643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804666688"/>
      </p:ext>
    </p:extLst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F744BB8-912B-43D7-9DA0-A165DD3352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919800762"/>
      </p:ext>
    </p:extLst>
  </p:cSld>
  <p:clrMapOvr>
    <a:masterClrMapping/>
  </p:clrMapOvr>
  <p:transition spd="slow">
    <p:randomBar dir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8</TotalTime>
  <Words>9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Tw Cen MT</vt:lpstr>
      <vt:lpstr>Контур</vt:lpstr>
      <vt:lpstr>ЧТО ИЗ ЧЕГО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ИЗ ЧЕГО</dc:title>
  <dc:creator>258 мбдоу</dc:creator>
  <cp:lastModifiedBy>dns office</cp:lastModifiedBy>
  <cp:revision>12</cp:revision>
  <dcterms:created xsi:type="dcterms:W3CDTF">2020-11-05T11:46:56Z</dcterms:created>
  <dcterms:modified xsi:type="dcterms:W3CDTF">2020-11-30T15:47:01Z</dcterms:modified>
</cp:coreProperties>
</file>