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88" r:id="rId3"/>
    <p:sldId id="262" r:id="rId4"/>
    <p:sldId id="264" r:id="rId5"/>
    <p:sldId id="265" r:id="rId6"/>
    <p:sldId id="266" r:id="rId7"/>
    <p:sldId id="267" r:id="rId8"/>
    <p:sldId id="269" r:id="rId9"/>
    <p:sldId id="271" r:id="rId10"/>
    <p:sldId id="272" r:id="rId11"/>
    <p:sldId id="273" r:id="rId12"/>
    <p:sldId id="277" r:id="rId13"/>
    <p:sldId id="278" r:id="rId14"/>
    <p:sldId id="281" r:id="rId15"/>
    <p:sldId id="282" r:id="rId16"/>
    <p:sldId id="283" r:id="rId17"/>
    <p:sldId id="284" r:id="rId18"/>
    <p:sldId id="286" r:id="rId19"/>
    <p:sldId id="287" r:id="rId20"/>
    <p:sldId id="257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  <p:clrMru>
    <a:srgbClr val="CCFF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36E59F-8348-4593-A3B6-0BFBF9268028}" type="datetimeFigureOut">
              <a:rPr lang="ru-RU" smtClean="0"/>
              <a:pPr/>
              <a:t>30.11.2020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942D1F-5524-4708-B437-A7463DE8C9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36E59F-8348-4593-A3B6-0BFBF9268028}" type="datetimeFigureOut">
              <a:rPr lang="ru-RU" smtClean="0"/>
              <a:pPr/>
              <a:t>30.11.2020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942D1F-5524-4708-B437-A7463DE8C9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36E59F-8348-4593-A3B6-0BFBF9268028}" type="datetimeFigureOut">
              <a:rPr lang="ru-RU" smtClean="0"/>
              <a:pPr/>
              <a:t>30.11.2020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942D1F-5524-4708-B437-A7463DE8C9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36E59F-8348-4593-A3B6-0BFBF9268028}" type="datetimeFigureOut">
              <a:rPr lang="ru-RU" smtClean="0"/>
              <a:pPr/>
              <a:t>30.11.2020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942D1F-5524-4708-B437-A7463DE8C9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36E59F-8348-4593-A3B6-0BFBF9268028}" type="datetimeFigureOut">
              <a:rPr lang="ru-RU" smtClean="0"/>
              <a:pPr/>
              <a:t>30.11.2020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942D1F-5524-4708-B437-A7463DE8C9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36E59F-8348-4593-A3B6-0BFBF9268028}" type="datetimeFigureOut">
              <a:rPr lang="ru-RU" smtClean="0"/>
              <a:pPr/>
              <a:t>30.11.2020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942D1F-5524-4708-B437-A7463DE8C9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36E59F-8348-4593-A3B6-0BFBF9268028}" type="datetimeFigureOut">
              <a:rPr lang="ru-RU" smtClean="0"/>
              <a:pPr/>
              <a:t>30.11.2020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942D1F-5524-4708-B437-A7463DE8C9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36E59F-8348-4593-A3B6-0BFBF9268028}" type="datetimeFigureOut">
              <a:rPr lang="ru-RU" smtClean="0"/>
              <a:pPr/>
              <a:t>30.11.2020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942D1F-5524-4708-B437-A7463DE8C9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36E59F-8348-4593-A3B6-0BFBF9268028}" type="datetimeFigureOut">
              <a:rPr lang="ru-RU" smtClean="0"/>
              <a:pPr/>
              <a:t>30.11.2020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942D1F-5524-4708-B437-A7463DE8C9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36E59F-8348-4593-A3B6-0BFBF9268028}" type="datetimeFigureOut">
              <a:rPr lang="ru-RU" smtClean="0"/>
              <a:pPr/>
              <a:t>30.11.2020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942D1F-5524-4708-B437-A7463DE8C9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36E59F-8348-4593-A3B6-0BFBF9268028}" type="datetimeFigureOut">
              <a:rPr lang="ru-RU" smtClean="0"/>
              <a:pPr/>
              <a:t>30.11.2020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942D1F-5524-4708-B437-A7463DE8C9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36E59F-8348-4593-A3B6-0BFBF9268028}" type="datetimeFigureOut">
              <a:rPr lang="ru-RU" smtClean="0"/>
              <a:pPr/>
              <a:t>30.11.2020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942D1F-5524-4708-B437-A7463DE8C9E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jpeg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6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9.jpeg"/><Relationship Id="rId4" Type="http://schemas.openxmlformats.org/officeDocument/2006/relationships/image" Target="../media/image38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1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4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http://www.edu54.ru/sites/default/files/userfiles/image/846aec5a58a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868610"/>
          </a:xfrm>
        </p:spPr>
        <p:txBody>
          <a:bodyPr>
            <a:noAutofit/>
          </a:bodyPr>
          <a:lstStyle/>
          <a:p>
            <a:pPr algn="r"/>
            <a:r>
              <a:rPr lang="ru-RU" sz="8000" b="1" dirty="0" smtClean="0">
                <a:solidFill>
                  <a:srgbClr val="FF0000"/>
                </a:solidFill>
              </a:rPr>
              <a:t/>
            </a:r>
            <a:br>
              <a:rPr lang="ru-RU" sz="8000" b="1" dirty="0" smtClean="0">
                <a:solidFill>
                  <a:srgbClr val="FF0000"/>
                </a:solidFill>
              </a:rPr>
            </a:br>
            <a:r>
              <a:rPr lang="ru-RU" sz="10000" b="1" i="1" dirty="0" smtClean="0">
                <a:solidFill>
                  <a:srgbClr val="7030A0"/>
                </a:solidFill>
                <a:latin typeface="MS Reference Sans Serif" pitchFamily="34" charset="0"/>
              </a:rPr>
              <a:t>Мама, милая</a:t>
            </a:r>
            <a:br>
              <a:rPr lang="ru-RU" sz="10000" b="1" i="1" dirty="0" smtClean="0">
                <a:solidFill>
                  <a:srgbClr val="7030A0"/>
                </a:solidFill>
                <a:latin typeface="MS Reference Sans Serif" pitchFamily="34" charset="0"/>
              </a:rPr>
            </a:br>
            <a:r>
              <a:rPr lang="ru-RU" sz="10000" b="1" i="1" dirty="0" smtClean="0">
                <a:solidFill>
                  <a:srgbClr val="7030A0"/>
                </a:solidFill>
                <a:latin typeface="MS Reference Sans Serif" pitchFamily="34" charset="0"/>
              </a:rPr>
              <a:t>мама!</a:t>
            </a:r>
            <a:endParaRPr lang="ru-RU" sz="10000" b="1" i="1" dirty="0">
              <a:solidFill>
                <a:srgbClr val="7030A0"/>
              </a:solidFill>
              <a:latin typeface="MS Reference Sans Serif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29196"/>
          </a:xfrm>
        </p:spPr>
        <p:txBody>
          <a:bodyPr>
            <a:noAutofit/>
          </a:bodyPr>
          <a:lstStyle/>
          <a:p>
            <a:pPr>
              <a:buNone/>
            </a:pPr>
            <a:endParaRPr lang="ru-RU" i="1" dirty="0" smtClean="0"/>
          </a:p>
          <a:p>
            <a:pPr>
              <a:buNone/>
            </a:pPr>
            <a:r>
              <a:rPr lang="ru-RU" i="1" dirty="0" smtClean="0"/>
              <a:t>           </a:t>
            </a:r>
          </a:p>
          <a:p>
            <a:pPr algn="ctr">
              <a:buNone/>
            </a:pPr>
            <a:r>
              <a:rPr lang="ru-RU" i="1" dirty="0" smtClean="0"/>
              <a:t>   </a:t>
            </a:r>
            <a:endParaRPr lang="ru-RU" i="1" dirty="0"/>
          </a:p>
          <a:p>
            <a:pPr>
              <a:buNone/>
            </a:pPr>
            <a:endParaRPr lang="ru-RU" i="1" dirty="0" smtClean="0"/>
          </a:p>
          <a:p>
            <a:pPr>
              <a:buNone/>
            </a:pPr>
            <a:endParaRPr lang="ru-RU" i="1" dirty="0"/>
          </a:p>
          <a:p>
            <a:pPr>
              <a:buNone/>
            </a:pPr>
            <a:r>
              <a:rPr lang="ru-RU" i="1" dirty="0" smtClean="0"/>
              <a:t> </a:t>
            </a:r>
          </a:p>
          <a:p>
            <a:pPr>
              <a:buNone/>
            </a:pPr>
            <a:endParaRPr lang="ru-RU" sz="2000" b="1" i="1" dirty="0" smtClean="0">
              <a:solidFill>
                <a:srgbClr val="0070C0"/>
              </a:solidFill>
            </a:endParaRPr>
          </a:p>
          <a:p>
            <a:pPr>
              <a:buNone/>
            </a:pPr>
            <a:endParaRPr lang="ru-RU" sz="2000" b="1" i="1" dirty="0" smtClean="0">
              <a:solidFill>
                <a:srgbClr val="0070C0"/>
              </a:solidFill>
            </a:endParaRPr>
          </a:p>
          <a:p>
            <a:pPr>
              <a:buNone/>
            </a:pPr>
            <a:endParaRPr lang="ru-RU" sz="2000" b="1" i="1" dirty="0" smtClean="0">
              <a:solidFill>
                <a:srgbClr val="0070C0"/>
              </a:solidFill>
            </a:endParaRPr>
          </a:p>
          <a:p>
            <a:pPr>
              <a:buNone/>
            </a:pPr>
            <a:r>
              <a:rPr lang="ru-RU" sz="2000" b="1" i="1" dirty="0" smtClean="0">
                <a:solidFill>
                  <a:srgbClr val="0070C0"/>
                </a:solidFill>
              </a:rPr>
              <a:t>                                      досуг в старшей группе №6</a:t>
            </a:r>
          </a:p>
        </p:txBody>
      </p:sp>
    </p:spTree>
  </p:cSld>
  <p:clrMapOvr>
    <a:masterClrMapping/>
  </p:clrMapOvr>
  <p:transition advTm="3000">
    <p:push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&amp;TScy;&amp;vcy;&amp;iecy;&amp;tcy;&amp;ycy;, &amp;tscy;&amp;vcy;&amp;iecy;&amp;tcy;&amp;ocy;&amp;chcy;&amp;ncy;&amp;ycy;&amp;iecy; &amp;fcy;&amp;ocy;&amp;ncy;&amp;ycy; (12)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Рисунок 5" descr="IMG_4015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1214414" y="3429000"/>
            <a:ext cx="4572000" cy="3048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8" name="Рисунок 7" descr="IMG_4022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285720" y="357166"/>
            <a:ext cx="4250529" cy="283368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9" name="Рисунок 8" descr="IMG_4024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4357686" y="714356"/>
            <a:ext cx="4357718" cy="290514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 advTm="8000">
    <p:wheel spokes="3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&amp;TScy;&amp;vcy;&amp;iecy;&amp;tcy;&amp;ycy;, &amp;tscy;&amp;vcy;&amp;iecy;&amp;tcy;&amp;ocy;&amp;chcy;&amp;ncy;&amp;ycy;&amp;iecy; &amp;fcy;&amp;ocy;&amp;ncy;&amp;ycy; (12)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Рисунок 5" descr="IMG_4028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285720" y="357166"/>
            <a:ext cx="4000527" cy="2667018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92D050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6" descr="IMG_4029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4857752" y="785794"/>
            <a:ext cx="4036215" cy="269081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92D050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" name="Рисунок 9" descr="IMG_4042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4786314" y="3786190"/>
            <a:ext cx="4071966" cy="2714644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92D050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1" name="Рисунок 10" descr="IMG_4040.JPG"/>
          <p:cNvPicPr>
            <a:picLocks noChangeAspect="1"/>
          </p:cNvPicPr>
          <p:nvPr/>
        </p:nvPicPr>
        <p:blipFill>
          <a:blip r:embed="rId6" cstate="screen"/>
          <a:stretch>
            <a:fillRect/>
          </a:stretch>
        </p:blipFill>
        <p:spPr>
          <a:xfrm>
            <a:off x="428596" y="3286124"/>
            <a:ext cx="4000528" cy="2667019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92D050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advTm="8000">
    <p:diamond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&amp;TScy;&amp;vcy;&amp;iecy;&amp;tcy;&amp;ycy;, &amp;tscy;&amp;vcy;&amp;iecy;&amp;tcy;&amp;ocy;&amp;chcy;&amp;ncy;&amp;ycy;&amp;iecy; &amp;fcy;&amp;ocy;&amp;ncy;&amp;ycy; (12)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IMG_4056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714876" y="357166"/>
            <a:ext cx="3857652" cy="257176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7" name="Рисунок 6" descr="IMG_4058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2714612" y="3500438"/>
            <a:ext cx="4250529" cy="283368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chemeClr val="accent6">
                <a:lumMod val="40000"/>
                <a:lumOff val="60000"/>
              </a:schemeClr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8" name="Рисунок 7" descr="IMG_4060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285720" y="714356"/>
            <a:ext cx="4179123" cy="278608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advTm="8000">
    <p:wheel spokes="8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&amp;TScy;&amp;vcy;&amp;iecy;&amp;tcy;&amp;ycy;, &amp;tscy;&amp;vcy;&amp;iecy;&amp;tcy;&amp;ocy;&amp;chcy;&amp;ncy;&amp;ycy;&amp;iecy; &amp;fcy;&amp;ocy;&amp;ncy;&amp;ycy; (12)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IMG_4067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357158" y="3286124"/>
            <a:ext cx="4893471" cy="3262314"/>
          </a:xfrm>
          <a:prstGeom prst="flowChartPreparation">
            <a:avLst/>
          </a:prstGeom>
        </p:spPr>
      </p:pic>
      <p:pic>
        <p:nvPicPr>
          <p:cNvPr id="6" name="Рисунок 5" descr="IMG_4071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4429124" y="571480"/>
            <a:ext cx="4536281" cy="3024187"/>
          </a:xfrm>
          <a:prstGeom prst="flowChartPunchedTape">
            <a:avLst/>
          </a:prstGeom>
        </p:spPr>
      </p:pic>
      <p:pic>
        <p:nvPicPr>
          <p:cNvPr id="7" name="Рисунок 6" descr="IMG_4073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214282" y="285728"/>
            <a:ext cx="3857620" cy="2571747"/>
          </a:xfrm>
          <a:prstGeom prst="flowChartDocument">
            <a:avLst/>
          </a:prstGeom>
        </p:spPr>
      </p:pic>
    </p:spTree>
  </p:cSld>
  <p:clrMapOvr>
    <a:masterClrMapping/>
  </p:clrMapOvr>
  <p:transition advTm="8000">
    <p:diamond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&amp;TScy;&amp;vcy;&amp;iecy;&amp;tcy;&amp;ycy;, &amp;tscy;&amp;vcy;&amp;iecy;&amp;tcy;&amp;ocy;&amp;chcy;&amp;ncy;&amp;ycy;&amp;iecy; &amp;fcy;&amp;ocy;&amp;ncy;&amp;ycy; (12)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IMG_4111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071934" y="214290"/>
            <a:ext cx="4572000" cy="3048000"/>
          </a:xfrm>
          <a:prstGeom prst="snipRoundRect">
            <a:avLst/>
          </a:prstGeom>
          <a:ln w="57150">
            <a:solidFill>
              <a:schemeClr val="accent6">
                <a:lumMod val="75000"/>
              </a:schemeClr>
            </a:solidFill>
          </a:ln>
        </p:spPr>
      </p:pic>
      <p:pic>
        <p:nvPicPr>
          <p:cNvPr id="8" name="Рисунок 7" descr="IMG_4112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428596" y="3286124"/>
            <a:ext cx="4679157" cy="3119438"/>
          </a:xfrm>
          <a:prstGeom prst="snip2DiagRect">
            <a:avLst/>
          </a:prstGeom>
          <a:ln w="57150">
            <a:solidFill>
              <a:schemeClr val="accent6">
                <a:lumMod val="75000"/>
              </a:schemeClr>
            </a:solidFill>
          </a:ln>
        </p:spPr>
      </p:pic>
    </p:spTree>
  </p:cSld>
  <p:clrMapOvr>
    <a:masterClrMapping/>
  </p:clrMapOvr>
  <p:transition advTm="8000">
    <p:dissolv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&amp;TScy;&amp;vcy;&amp;iecy;&amp;tcy;&amp;ycy;, &amp;tscy;&amp;vcy;&amp;iecy;&amp;tcy;&amp;ocy;&amp;chcy;&amp;ncy;&amp;ycy;&amp;iecy; &amp;fcy;&amp;ocy;&amp;ncy;&amp;ycy; (12)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IMG_4128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 rot="237398">
            <a:off x="4500562" y="428604"/>
            <a:ext cx="4464843" cy="2976562"/>
          </a:xfrm>
          <a:prstGeom prst="flowChartOffpageConnector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IMG_4133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 rot="20689397">
            <a:off x="0" y="285728"/>
            <a:ext cx="4679157" cy="311943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IMG_4135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1357290" y="3357562"/>
            <a:ext cx="4857752" cy="3238501"/>
          </a:xfrm>
          <a:prstGeom prst="flowChartOnlineStorag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advTm="8000">
    <p:wheel spokes="2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&amp;TScy;&amp;vcy;&amp;iecy;&amp;tcy;&amp;ycy;, &amp;tscy;&amp;vcy;&amp;iecy;&amp;tcy;&amp;ocy;&amp;chcy;&amp;ncy;&amp;ycy;&amp;iecy; &amp;fcy;&amp;ocy;&amp;ncy;&amp;ycy; (12)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IMG_4143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3071802" y="190480"/>
            <a:ext cx="5143536" cy="3429024"/>
          </a:xfrm>
          <a:prstGeom prst="smileyFace">
            <a:avLst/>
          </a:prstGeom>
        </p:spPr>
      </p:pic>
      <p:pic>
        <p:nvPicPr>
          <p:cNvPr id="6" name="Рисунок 5" descr="IMG_4144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285720" y="3143248"/>
            <a:ext cx="5214942" cy="3476628"/>
          </a:xfrm>
          <a:prstGeom prst="pentagon">
            <a:avLst/>
          </a:prstGeom>
        </p:spPr>
      </p:pic>
    </p:spTree>
  </p:cSld>
  <p:clrMapOvr>
    <a:masterClrMapping/>
  </p:clrMapOvr>
  <p:transition advTm="8000">
    <p:wheel spokes="3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&amp;TScy;&amp;vcy;&amp;iecy;&amp;tcy;&amp;ycy;, &amp;tscy;&amp;vcy;&amp;iecy;&amp;tcy;&amp;ocy;&amp;chcy;&amp;ncy;&amp;ycy;&amp;iecy; &amp;fcy;&amp;ocy;&amp;ncy;&amp;ycy; (12)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Рисунок 6" descr="IMG_4168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928662" y="428604"/>
            <a:ext cx="7393833" cy="4929222"/>
          </a:xfrm>
          <a:prstGeom prst="wedgeEllipseCallout">
            <a:avLst/>
          </a:prstGeom>
          <a:ln w="57150">
            <a:solidFill>
              <a:srgbClr val="0070C0"/>
            </a:solidFill>
            <a:prstDash val="sysDash"/>
          </a:ln>
        </p:spPr>
      </p:pic>
    </p:spTree>
  </p:cSld>
  <p:clrMapOvr>
    <a:masterClrMapping/>
  </p:clrMapOvr>
  <p:transition advTm="8000">
    <p:newsflash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&amp;TScy;&amp;vcy;&amp;iecy;&amp;tcy;&amp;ycy;, &amp;tscy;&amp;vcy;&amp;iecy;&amp;tcy;&amp;ocy;&amp;chcy;&amp;ncy;&amp;ycy;&amp;iecy; &amp;fcy;&amp;ocy;&amp;ncy;&amp;ycy; (12)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IMG_4222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3714744" y="142852"/>
            <a:ext cx="5214974" cy="3476649"/>
          </a:xfrm>
          <a:prstGeom prst="cloud">
            <a:avLst/>
          </a:prstGeom>
          <a:ln w="57150">
            <a:solidFill>
              <a:schemeClr val="tx2">
                <a:lumMod val="60000"/>
                <a:lumOff val="40000"/>
              </a:schemeClr>
            </a:solidFill>
            <a:prstDash val="sysDot"/>
          </a:ln>
        </p:spPr>
      </p:pic>
      <p:pic>
        <p:nvPicPr>
          <p:cNvPr id="6" name="Рисунок 5" descr="IMG_4226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142844" y="3143248"/>
            <a:ext cx="5214942" cy="3476628"/>
          </a:xfrm>
          <a:prstGeom prst="cloud">
            <a:avLst/>
          </a:prstGeom>
          <a:ln w="57150">
            <a:solidFill>
              <a:schemeClr val="tx2">
                <a:lumMod val="40000"/>
                <a:lumOff val="60000"/>
              </a:schemeClr>
            </a:solidFill>
            <a:prstDash val="sysDot"/>
          </a:ln>
        </p:spPr>
      </p:pic>
    </p:spTree>
  </p:cSld>
  <p:clrMapOvr>
    <a:masterClrMapping/>
  </p:clrMapOvr>
  <p:transition advTm="8000">
    <p:wedg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&amp;TScy;&amp;vcy;&amp;iecy;&amp;tcy;&amp;ycy;, &amp;tscy;&amp;vcy;&amp;iecy;&amp;tcy;&amp;ocy;&amp;chcy;&amp;ncy;&amp;ycy;&amp;iecy; &amp;fcy;&amp;ocy;&amp;ncy;&amp;ycy; (12)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IMG_4238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714348" y="785794"/>
            <a:ext cx="7786710" cy="5191140"/>
          </a:xfrm>
          <a:prstGeom prst="rect">
            <a:avLst/>
          </a:prstGeom>
          <a:ln w="76200">
            <a:solidFill>
              <a:schemeClr val="accent2">
                <a:lumMod val="60000"/>
                <a:lumOff val="40000"/>
              </a:schemeClr>
            </a:solidFill>
            <a:prstDash val="lgDashDotDot"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advTm="8000">
    <p:newsflash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Рисунок 5" descr="IMG_4234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571472" y="714356"/>
            <a:ext cx="8160817" cy="5360750"/>
          </a:xfrm>
          <a:prstGeom prst="roundRect">
            <a:avLst>
              <a:gd name="adj" fmla="val 16667"/>
            </a:avLst>
          </a:prstGeom>
          <a:ln w="57150">
            <a:solidFill>
              <a:schemeClr val="accent2">
                <a:lumMod val="75000"/>
              </a:schemeClr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 advTm="10000">
    <p:diamond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1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6" name="Picture 4" descr="&amp;TScy;&amp;vcy;&amp;iecy;&amp;tcy;&amp;ycy;, &amp;tscy;&amp;vcy;&amp;iecy;&amp;tcy;&amp;ocy;&amp;chcy;&amp;ncy;&amp;ycy;&amp;iecy; &amp;fcy;&amp;ocy;&amp;ncy;&amp;ycy; (12)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Рисунок 6" descr="IMG_3911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857752" y="714356"/>
            <a:ext cx="4036215" cy="2690810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8" name="Рисунок 7" descr="IMG_3915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2071670" y="4000504"/>
            <a:ext cx="3929058" cy="2619372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9" name="Рисунок 8" descr="IMG_3908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571472" y="714356"/>
            <a:ext cx="3761208" cy="2786082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</p:spTree>
  </p:cSld>
  <p:clrMapOvr>
    <a:masterClrMapping/>
  </p:clrMapOvr>
  <p:transition advTm="8000">
    <p:wheel spokes="2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&amp;TScy;&amp;vcy;&amp;iecy;&amp;tcy;&amp;ycy;, &amp;tscy;&amp;vcy;&amp;iecy;&amp;tcy;&amp;ocy;&amp;chcy;&amp;ncy;&amp;ycy;&amp;iecy; &amp;fcy;&amp;ocy;&amp;ncy;&amp;ycy; (12)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IMG_3936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714348" y="571480"/>
            <a:ext cx="7863801" cy="5242534"/>
          </a:xfrm>
          <a:prstGeom prst="ellipse">
            <a:avLst/>
          </a:prstGeom>
          <a:ln w="190500" cap="rnd">
            <a:solidFill>
              <a:srgbClr val="92D050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 advTm="8000">
    <p:plus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&amp;TScy;&amp;vcy;&amp;iecy;&amp;tcy;&amp;ycy;, &amp;tscy;&amp;vcy;&amp;iecy;&amp;tcy;&amp;ocy;&amp;chcy;&amp;ncy;&amp;ycy;&amp;iecy; &amp;fcy;&amp;ocy;&amp;ncy;&amp;ycy; (12)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Рисунок 5" descr="IMG_3940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3428992" y="214290"/>
            <a:ext cx="4822033" cy="321468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7" name="Рисунок 6" descr="IMG_3942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500034" y="3500438"/>
            <a:ext cx="4643438" cy="309562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 advTm="8000">
    <p:wheel spokes="3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&amp;TScy;&amp;vcy;&amp;iecy;&amp;tcy;&amp;ycy;, &amp;tscy;&amp;vcy;&amp;iecy;&amp;tcy;&amp;ocy;&amp;chcy;&amp;ncy;&amp;ycy;&amp;iecy; &amp;fcy;&amp;ocy;&amp;ncy;&amp;ycy; (12)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IMG_3946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643438" y="214290"/>
            <a:ext cx="4250529" cy="283368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chemeClr val="tx2">
                <a:lumMod val="40000"/>
                <a:lumOff val="60000"/>
              </a:schemeClr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6" name="Рисунок 5" descr="IMG_3948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2000232" y="3286124"/>
            <a:ext cx="4893471" cy="326231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chemeClr val="tx2">
                <a:lumMod val="40000"/>
                <a:lumOff val="60000"/>
              </a:schemeClr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7" name="Рисунок 6" descr="IMG_3950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285720" y="214290"/>
            <a:ext cx="4071930" cy="271462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chemeClr val="tx2">
                <a:lumMod val="40000"/>
                <a:lumOff val="60000"/>
              </a:schemeClr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  <p:transition advTm="8000">
    <p:wheel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&amp;TScy;&amp;vcy;&amp;iecy;&amp;tcy;&amp;ycy;, &amp;tscy;&amp;vcy;&amp;iecy;&amp;tcy;&amp;ocy;&amp;chcy;&amp;ncy;&amp;ycy;&amp;iecy; &amp;fcy;&amp;ocy;&amp;ncy;&amp;ycy; (12)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IMG_3953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714876" y="3500438"/>
            <a:ext cx="4071966" cy="2714644"/>
          </a:xfrm>
          <a:prstGeom prst="rect">
            <a:avLst/>
          </a:prstGeom>
          <a:effectLst>
            <a:glow rad="139700">
              <a:schemeClr val="accent3">
                <a:satMod val="175000"/>
                <a:alpha val="40000"/>
              </a:schemeClr>
            </a:glow>
            <a:softEdge rad="127000"/>
          </a:effectLst>
        </p:spPr>
      </p:pic>
      <p:pic>
        <p:nvPicPr>
          <p:cNvPr id="6" name="Рисунок 5" descr="IMG_3957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2428860" y="142852"/>
            <a:ext cx="4464843" cy="2976562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7" name="Рисунок 6" descr="IMG_3978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285720" y="3429000"/>
            <a:ext cx="4143372" cy="2762248"/>
          </a:xfrm>
          <a:prstGeom prst="rect">
            <a:avLst/>
          </a:prstGeom>
          <a:effectLst>
            <a:softEdge rad="127000"/>
          </a:effectLst>
        </p:spPr>
      </p:pic>
    </p:spTree>
  </p:cSld>
  <p:clrMapOvr>
    <a:masterClrMapping/>
  </p:clrMapOvr>
  <p:transition advTm="8000">
    <p:wheel spokes="2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&amp;TScy;&amp;vcy;&amp;iecy;&amp;tcy;&amp;ycy;, &amp;tscy;&amp;vcy;&amp;iecy;&amp;tcy;&amp;ocy;&amp;chcy;&amp;ncy;&amp;ycy;&amp;iecy; &amp;fcy;&amp;ocy;&amp;ncy;&amp;ycy; (12)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Рисунок 6" descr="IMG_3993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1071538" y="3214686"/>
            <a:ext cx="2286016" cy="3429024"/>
          </a:xfrm>
          <a:prstGeom prst="rect">
            <a:avLst/>
          </a:prstGeom>
          <a:ln w="38100">
            <a:solidFill>
              <a:schemeClr val="accent2">
                <a:lumMod val="75000"/>
              </a:schemeClr>
            </a:solidFill>
          </a:ln>
          <a:scene3d>
            <a:camera prst="perspectiveRight"/>
            <a:lightRig rig="threePt" dir="t"/>
          </a:scene3d>
        </p:spPr>
      </p:pic>
      <p:pic>
        <p:nvPicPr>
          <p:cNvPr id="8" name="Рисунок 7" descr="IMG_3995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6572264" y="571480"/>
            <a:ext cx="2238390" cy="3357585"/>
          </a:xfrm>
          <a:prstGeom prst="rect">
            <a:avLst/>
          </a:prstGeom>
          <a:ln w="57150">
            <a:solidFill>
              <a:schemeClr val="accent2">
                <a:lumMod val="75000"/>
              </a:schemeClr>
            </a:solidFill>
          </a:ln>
          <a:effectLst>
            <a:reflection blurRad="12700" stA="30000" endPos="30000" dist="5000" dir="5400000" sy="-100000" algn="bl" rotWithShape="0"/>
          </a:effectLst>
          <a:scene3d>
            <a:camera prst="obliqueTopRight"/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9" name="Рисунок 8" descr="IMG_3998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4000496" y="2571744"/>
            <a:ext cx="2286016" cy="3429024"/>
          </a:xfrm>
          <a:prstGeom prst="rect">
            <a:avLst/>
          </a:prstGeom>
          <a:ln w="38100">
            <a:solidFill>
              <a:schemeClr val="accent2">
                <a:lumMod val="75000"/>
              </a:schemeClr>
            </a:solidFill>
          </a:ln>
          <a:scene3d>
            <a:camera prst="obliqueBottomLeft"/>
            <a:lightRig rig="threePt" dir="t"/>
          </a:scene3d>
        </p:spPr>
      </p:pic>
      <p:pic>
        <p:nvPicPr>
          <p:cNvPr id="10" name="Рисунок 9" descr="IMG_4151.JPG"/>
          <p:cNvPicPr>
            <a:picLocks noChangeAspect="1"/>
          </p:cNvPicPr>
          <p:nvPr/>
        </p:nvPicPr>
        <p:blipFill>
          <a:blip r:embed="rId6" cstate="screen"/>
          <a:stretch>
            <a:fillRect/>
          </a:stretch>
        </p:blipFill>
        <p:spPr>
          <a:xfrm>
            <a:off x="214282" y="285728"/>
            <a:ext cx="3571899" cy="2381266"/>
          </a:xfrm>
          <a:prstGeom prst="rect">
            <a:avLst/>
          </a:prstGeom>
          <a:ln w="38100">
            <a:solidFill>
              <a:schemeClr val="accent2">
                <a:lumMod val="60000"/>
                <a:lumOff val="40000"/>
              </a:schemeClr>
            </a:solidFill>
          </a:ln>
          <a:scene3d>
            <a:camera prst="perspectiveRight"/>
            <a:lightRig rig="threePt" dir="t"/>
          </a:scene3d>
        </p:spPr>
      </p:pic>
    </p:spTree>
  </p:cSld>
  <p:clrMapOvr>
    <a:masterClrMapping/>
  </p:clrMapOvr>
  <p:transition advTm="8000">
    <p:wheel spokes="8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&amp;TScy;&amp;vcy;&amp;iecy;&amp;tcy;&amp;ycy;, &amp;tscy;&amp;vcy;&amp;iecy;&amp;tcy;&amp;ocy;&amp;chcy;&amp;ncy;&amp;ycy;&amp;iecy; &amp;fcy;&amp;ocy;&amp;ncy;&amp;ycy; (12)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5" name="Рисунок 4" descr="IMG_4003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2357422" y="285728"/>
            <a:ext cx="4071966" cy="6107949"/>
          </a:xfrm>
          <a:prstGeom prst="horizontalScroll">
            <a:avLst/>
          </a:prstGeom>
          <a:ln w="88900" cap="sq">
            <a:solidFill>
              <a:schemeClr val="accent3">
                <a:lumMod val="75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 advTm="8000">
    <p:plus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326</TotalTime>
  <Words>10</Words>
  <Application>Microsoft Office PowerPoint</Application>
  <PresentationFormat>Экран (4:3)</PresentationFormat>
  <Paragraphs>11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 Мама, милая мама!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Пупсег</dc:creator>
  <cp:lastModifiedBy>Пупсег</cp:lastModifiedBy>
  <cp:revision>37</cp:revision>
  <dcterms:created xsi:type="dcterms:W3CDTF">2015-11-27T14:47:27Z</dcterms:created>
  <dcterms:modified xsi:type="dcterms:W3CDTF">2020-11-30T13:04:04Z</dcterms:modified>
</cp:coreProperties>
</file>