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8" r:id="rId3"/>
    <p:sldId id="263" r:id="rId4"/>
    <p:sldId id="267" r:id="rId5"/>
    <p:sldId id="266" r:id="rId6"/>
    <p:sldId id="265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A2BE-0281-4AF5-B069-5B086F42BA6F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EBD2E-DB00-49F9-82AA-3F12B5520A1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A2BE-0281-4AF5-B069-5B086F42BA6F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EBD2E-DB00-49F9-82AA-3F12B5520A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A2BE-0281-4AF5-B069-5B086F42BA6F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EBD2E-DB00-49F9-82AA-3F12B5520A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A2BE-0281-4AF5-B069-5B086F42BA6F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EBD2E-DB00-49F9-82AA-3F12B5520A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A2BE-0281-4AF5-B069-5B086F42BA6F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8BEBD2E-DB00-49F9-82AA-3F12B5520A1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A2BE-0281-4AF5-B069-5B086F42BA6F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EBD2E-DB00-49F9-82AA-3F12B5520A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A2BE-0281-4AF5-B069-5B086F42BA6F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EBD2E-DB00-49F9-82AA-3F12B5520A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A2BE-0281-4AF5-B069-5B086F42BA6F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EBD2E-DB00-49F9-82AA-3F12B5520A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A2BE-0281-4AF5-B069-5B086F42BA6F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EBD2E-DB00-49F9-82AA-3F12B5520A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A2BE-0281-4AF5-B069-5B086F42BA6F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EBD2E-DB00-49F9-82AA-3F12B5520A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A2BE-0281-4AF5-B069-5B086F42BA6F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EBD2E-DB00-49F9-82AA-3F12B5520A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758A2BE-0281-4AF5-B069-5B086F42BA6F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8BEBD2E-DB00-49F9-82AA-3F12B5520A19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dmin\Desktop\Новая папка (9)\les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00608" y="0"/>
            <a:ext cx="105614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772400" cy="1254001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Дикие животные </a:t>
            </a:r>
            <a:endParaRPr lang="ru-RU" sz="5400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52120" y="4509120"/>
            <a:ext cx="3848472" cy="1561728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Выполнила воспитатель </a:t>
            </a:r>
          </a:p>
          <a:p>
            <a:r>
              <a:rPr lang="ru-RU" b="1" dirty="0" smtClean="0"/>
              <a:t>ГБДОУ д\с №23 Василеостровского района</a:t>
            </a:r>
          </a:p>
          <a:p>
            <a:r>
              <a:rPr lang="ru-RU" b="1" dirty="0" smtClean="0"/>
              <a:t>Санкт-Петербурга </a:t>
            </a:r>
          </a:p>
          <a:p>
            <a:r>
              <a:rPr lang="ru-RU" b="1" dirty="0" smtClean="0"/>
              <a:t>Мышкина Е.А.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067944" y="6237312"/>
            <a:ext cx="1392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2020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897583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Новая папка (9)\Новая папка\773088.483x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3390562"/>
            <a:ext cx="5233663" cy="3467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dmin\Desktop\Новая папка (9)\Новая папка\2-z67-be6577fd-f198-4298-b48d-89c19f1da1bd_720_405_c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-166086"/>
            <a:ext cx="4949129" cy="3131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dmin\Desktop\Новая папка (9)\Новая папка\1480626686_lepus-townsendii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-99392"/>
            <a:ext cx="3795624" cy="2527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admin\Desktop\Новая папка (9)\hello_html_m26e6265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3749" y="2400530"/>
            <a:ext cx="2702818" cy="1811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admin\Desktop\Новая папка (9)\Новая папка\1562059583_bear-422682_960_72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70988" y="2937164"/>
            <a:ext cx="5881254" cy="3920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admin\Desktop\Новая папка (9)\Новая папка\1-119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1700808"/>
            <a:ext cx="2646189" cy="2200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2762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admin\Desktop\Новая папка (9)\krasivyy-fon-lesa-oboi-2880x1800-10512_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978" y="0"/>
            <a:ext cx="10058400" cy="7218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dmin\Desktop\Новая папка (9)\1-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9182" y="720524"/>
            <a:ext cx="1512168" cy="1294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admin\Desktop\Новая папка (9)\куп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4221088"/>
            <a:ext cx="2294384" cy="1532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admin\Desktop\Новая папка (9)\maxresdefault_5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4779086"/>
            <a:ext cx="2206208" cy="1240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admin\Desktop\Новая папка (9)\zayac-rusak_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5775049"/>
            <a:ext cx="1640268" cy="1088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admin\Desktop\Новая папка (9)\1000m_d_850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3501008"/>
            <a:ext cx="3166404" cy="2111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dmin\Desktop\Новая папка (9)\1200px-Erinaceus_europaeus_LC0119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92" y="5687893"/>
            <a:ext cx="1685925" cy="126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0397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25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 descr="C:\Users\admin\Desktop\Новая папка (9)\Новая папка\Originals\b1864cf3c0edb03c053f8cc8b7e44568 - копия (3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033" y="139413"/>
            <a:ext cx="3904936" cy="3001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Users\admin\Desktop\Новая папка (9)\Новая папка\Originals\b1864cf3c0edb03c053f8cc8b7e44568 - копия (4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034" y="3557968"/>
            <a:ext cx="3973616" cy="2932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 descr="C:\Users\admin\Desktop\Новая папка (9)\Новая папка\Originals\b1864cf3c0edb03c053f8cc8b7e44568 - копия (5)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2924" y="121597"/>
            <a:ext cx="3737507" cy="2947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C:\Users\admin\Desktop\Новая папка (9)\Новая папка\Originals\b1864cf3c0edb03c053f8cc8b7e44568 - копия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789040"/>
            <a:ext cx="3833348" cy="2735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5" name="Picture 7" descr="C:\Users\admin\Desktop\Новая папка (9)\Новая папка\b1864cf3c0edb03c053f8cc8b7e44568 - копия (4)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666" y="139413"/>
            <a:ext cx="3460299" cy="2969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6" name="Picture 8" descr="C:\Users\admin\Desktop\Новая папка (9)\Новая папка\b1864cf3c0edb03c053f8cc8b7e44568 - копия (2)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980" y="3633098"/>
            <a:ext cx="3420985" cy="2701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7" name="Picture 9" descr="C:\Users\admin\Desktop\Новая папка (9)\Новая папка\b1864cf3c0edb03c053f8cc8b7e44568 - копия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5892" y="337417"/>
            <a:ext cx="3581334" cy="269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8" name="Picture 10" descr="C:\Users\admin\Desktop\Новая папка (9)\Новая папка\b1864cf3c0edb03c053f8cc8b7e44568 - копия (3)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1047" y="3789041"/>
            <a:ext cx="3388052" cy="2735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5175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2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9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2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9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22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9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22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9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admin\Desktop\Новая папка (9)\depositphotos_48475325-stock-photo-isolated-plane-tree-on-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3477119"/>
            <a:ext cx="2971436" cy="3127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admin\Desktop\Новая папка (9)\Новая папка\b1864cf3c0edb03c053f8cc8b7e44568 - копия (3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404664"/>
            <a:ext cx="3571198" cy="2883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admin\Desktop\Новая папка (9)\Новая папка\b1864cf3c0edb03c053f8cc8b7e44568 - копия (4)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4806" y="3459854"/>
            <a:ext cx="3619276" cy="3106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C:\Users\admin\Desktop\Новая папка (9)\image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9052" y="635385"/>
            <a:ext cx="3542068" cy="2653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1649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500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500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2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024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2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102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2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02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admin\Desktop\Новая папка (9)\unnamed45р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476672"/>
            <a:ext cx="3276311" cy="2815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admin\Desktop\Новая папка (9)\Новая папка\b1864cf3c0edb03c053f8cc8b7e44568 - копия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476672"/>
            <a:ext cx="3911945" cy="2943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Users\admin\Desktop\Новая папка (9)\Новая папка\b1864cf3c0edb03c053f8cc8b7e44568 - копия (3)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9461" y="3573016"/>
            <a:ext cx="3713586" cy="2998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 descr="C:\Users\admin\Desktop\Новая папка (9)\Новая папка\b1864cf3c0edb03c053f8cc8b7e44568 - копия (4)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9765" y="3643178"/>
            <a:ext cx="3330676" cy="285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0727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2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500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500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6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2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126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6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2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1126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6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12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126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69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admin\Desktop\Новая папка (9)\Новая папка\b1864cf3c0edb03c053f8cc8b7e44568 - копия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758" y="332656"/>
            <a:ext cx="3827624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admin\Desktop\Новая папка (9)\Новая папка\b1864cf3c0edb03c053f8cc8b7e44568 - копия (5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9208" y="3492605"/>
            <a:ext cx="3240360" cy="2851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admin\Desktop\Новая папка (9)\Новая папка\b1864cf3c0edb03c053f8cc8b7e44568 - копия (2)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1589" y="3492605"/>
            <a:ext cx="3610966" cy="2851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C:\Users\admin\Desktop\Новая папка (9)\Новая папка\Originals\ed889f7562ccbc5679af7c60cb5bb46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8201" y="226724"/>
            <a:ext cx="3257741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8907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2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500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500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2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92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92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92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1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92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92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18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165</TotalTime>
  <Words>15</Words>
  <Application>Microsoft Office PowerPoint</Application>
  <PresentationFormat>Экран (4:3)</PresentationFormat>
  <Paragraphs>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Дикие животные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Дикие животные</dc:title>
  <dc:creator>Liza</dc:creator>
  <cp:lastModifiedBy>Liza</cp:lastModifiedBy>
  <cp:revision>19</cp:revision>
  <dcterms:created xsi:type="dcterms:W3CDTF">2020-11-28T15:00:56Z</dcterms:created>
  <dcterms:modified xsi:type="dcterms:W3CDTF">2020-11-30T19:35:29Z</dcterms:modified>
</cp:coreProperties>
</file>