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92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10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864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8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7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34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09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27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5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1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30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9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27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43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2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38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6E5952-96A5-4C33-9361-E63EE9C9E55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EE20DF-4FB5-41B5-A7A6-ED21F790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6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245" y="329184"/>
            <a:ext cx="9275001" cy="5210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7182" y="5539739"/>
            <a:ext cx="508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Скорикова Алёна Алексеевна</a:t>
            </a:r>
          </a:p>
          <a:p>
            <a:r>
              <a:rPr lang="ru-RU" dirty="0" smtClean="0"/>
              <a:t>Детский сад №3 г. Тюмень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786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9018" y="1295323"/>
            <a:ext cx="840257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Зентангл</a:t>
            </a:r>
            <a:r>
              <a:rPr lang="ru-RU" sz="8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(от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ZENTANGLE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ZEN - "дзен-буддизм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 TANGLE- "запутывать"</a:t>
            </a:r>
          </a:p>
        </p:txBody>
      </p:sp>
    </p:spTree>
    <p:extLst>
      <p:ext uri="{BB962C8B-B14F-4D97-AF65-F5344CB8AC3E}">
        <p14:creationId xmlns:p14="http://schemas.microsoft.com/office/powerpoint/2010/main" val="1617049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903" y="594360"/>
            <a:ext cx="10018713" cy="512064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8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зентангла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черно-белая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гамма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рисунок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 в квадратную рамку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(8,9х8,9)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квадрат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поделен внутри на сектора, которые заполняются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узорами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59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ÑÐ¸Ñ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397555"/>
            <a:ext cx="4986655" cy="646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4500" y="1567025"/>
            <a:ext cx="41931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Зентангл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31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700" y="796975"/>
            <a:ext cx="79476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u="sng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Дудлинг</a:t>
            </a:r>
            <a:endParaRPr lang="ru-RU" sz="8000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бессознательный рисунок, сделанный во время какого-либо занятия, рисунок-медитация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383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48</TotalTime>
  <Words>33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Times New Roman</vt:lpstr>
      <vt:lpstr>Параллакс</vt:lpstr>
      <vt:lpstr>Презентация PowerPoint</vt:lpstr>
      <vt:lpstr>Презентация PowerPoint</vt:lpstr>
      <vt:lpstr>Правила зентангла:  * черно-белая цветовая гамма  * рисунок заключен в квадратную рамку (8,9х8,9) * квадрат поделен внутри на сектора, которые заполняются узорами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Kocmoc .</dc:creator>
  <cp:lastModifiedBy>Kocmoc .</cp:lastModifiedBy>
  <cp:revision>4</cp:revision>
  <dcterms:created xsi:type="dcterms:W3CDTF">2019-03-13T12:31:36Z</dcterms:created>
  <dcterms:modified xsi:type="dcterms:W3CDTF">2019-03-13T13:20:08Z</dcterms:modified>
</cp:coreProperties>
</file>