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5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7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2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2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35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27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89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4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8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84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2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EBEF8-F5C1-455F-93D9-F75EE923EB4F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DAE5E-9079-467A-916A-28E091F15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65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Консультация для родителей</a:t>
            </a:r>
            <a:br>
              <a:rPr lang="ru-RU" dirty="0" smtClean="0"/>
            </a:br>
            <a:r>
              <a:rPr lang="ru-RU" dirty="0" smtClean="0"/>
              <a:t>Дыхательная гимнастика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2328084"/>
            <a:ext cx="57531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2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9" y="0"/>
            <a:ext cx="12061371" cy="238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«Качалка».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сидя на стуле, руки на коленях. Раскачивать туловище вперёд-назад, произнося на выдохе «Ф-р-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!». Повторить 6-8 раз.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«Ёлочка растёт».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слегка расставив ноги, руки опустить. Присесть и выпрямиться, поднимая руки вверх шире плеч. Приседая, произносить: «Страх-х!». Повторить 2-3 раза.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998" y="2388346"/>
            <a:ext cx="4334632" cy="425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42829"/>
            <a:ext cx="12192000" cy="5664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«Зайчик».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слегка расставив ноги, руки опустить.  Приседая, сгибать руки к плечам ладонями вперёд, как зайчик, становящийся на задние лапки. Произносить на выдохе: «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!». Повторить медленно 5-7 раз.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«Как гуси шипят».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встать, ноги врозь, ступни параллельно, держа палку на сгибе рук. Наклониться вперёд, смотря перед собой и вытягивая шею, произнести: «Ш-ш-ш…». Повторить в среднем темпе 3-4 раза.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«Прижми колени».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– сесть, ноги вытянуть, палку опустить. Притянуть ноги к себе, прижать колени палкой к груди, произнося : «Уф-ф!». Выпрямить ноги, руки опустить. Повторить медленно 5-7 раз.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7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9" y="832392"/>
            <a:ext cx="11905861" cy="537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«Гребцы».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сесть, ноги врозь, палку держать у груди. Наклониться вперёд, коснуться палкой носков ног, произнести: «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!». Выпрямиться, палку притянуть к груди. Повторить медленно 3-5 раз.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«Скрещивание рук внизу».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врозь, руки в стороны. Опуская прямые руки вниз и скрещивая их перед собой, произносить: «Та-ак!» - и поднимать их в стороны. Повторить в среднем темпе 4-6 раз.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«Достань пол».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врозь, руки вперёд. Наклониться вперёд и достать ладонями пол со словами : «Бак». Повторить медленно 2-4-раза.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2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0629"/>
            <a:ext cx="12192000" cy="614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«Постучи кулачками». 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врозь, руки опустить. Присесть и 3 раза постучать кулачками о пол, приговаривая: «Тук-тук-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тук».Повторить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среднем темпе 2-3 раза.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«Прыжки».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Прыгать на обеих ногах, произнося на каждый прыжок: «Ха». Каждые 12-16 прыжков чередовать с ходьбой.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«Погрейся».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врозь, руки поднять в стороны. Быстро скрещивать руки перед грудью, хлопать ладонями по плечам, произнося: «Ух-х-х!». Разводить руки в стороны – назад. Повторить 8-10 раз.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81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73118"/>
            <a:ext cx="12192000" cy="537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«Конькобежец».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врозь, руки заложить за спину. Сгибать то правую, то левую ногу, наклоняя туловище с полуоборотом в стороны (подражая движениям конькобежца) и произнося: «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-р-р!». Повторить в среднем темпе 5-8 раз.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«Заблудился».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поставить ноги вместе, руки сложить рупором. Вдохнуть и на выдохе громко произнести: «А-у-у-у!». Повторить 8-10 раз.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«Снежный ком».</a:t>
            </a: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слегка расставив ноги, руки опустить. Присесть пониже на всей ступне и, сильно наклоняясь вперёд, обхватить руками голени, голову опустить. При этом произносить: «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-р-р!». Повторить медленно 3-5 раз.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72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21094"/>
            <a:ext cx="12192000" cy="440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«Снеговик веселится».</a:t>
            </a:r>
            <a:endParaRPr lang="ru-RU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поставить ноги вместе, руки на поясе. Вдохнуть, после чего сделать прыжок двумя ногами с одновременным выдохом, произнося: «Ха!». Повторить 6-8 раз.</a:t>
            </a:r>
            <a:endParaRPr lang="ru-RU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«Вырасти большим».</a:t>
            </a:r>
            <a:endParaRPr lang="ru-RU" sz="28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встать прямо, ноги вместе. Поднять руки вверх, потянуться, подняться на носки – вдох; опустить руки вниз, опуститься на всю ступню – выдох, произнося: «У-х-х-х!». Повторить 4-5 раз.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1" y="5001207"/>
            <a:ext cx="587828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литературы: Дыхательная и звуковая гимнастика </a:t>
            </a:r>
            <a:r>
              <a:rPr lang="ru-RU" dirty="0" err="1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Т.В.Нестерюк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473" y="802433"/>
            <a:ext cx="6923315" cy="355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1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652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Консультация для родителей Дыхательная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Дыхательная гимнастика</dc:title>
  <dc:creator>Home</dc:creator>
  <cp:lastModifiedBy>Home</cp:lastModifiedBy>
  <cp:revision>2</cp:revision>
  <dcterms:created xsi:type="dcterms:W3CDTF">2020-11-30T13:53:06Z</dcterms:created>
  <dcterms:modified xsi:type="dcterms:W3CDTF">2020-11-30T14:06:19Z</dcterms:modified>
</cp:coreProperties>
</file>