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DFA28-87F8-40C8-9560-6BEF5C9E4EF3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Александр Гольдберг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72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algn="ctr">
              <a:buNone/>
            </a:pPr>
            <a:r>
              <a:rPr lang="ru-RU" sz="7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Зимняя сказка</a:t>
            </a:r>
          </a:p>
          <a:p>
            <a:pPr algn="ctr">
              <a:buNone/>
            </a:pPr>
            <a:r>
              <a:rPr lang="ru-RU" sz="4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( стихотворение)</a:t>
            </a:r>
          </a:p>
          <a:p>
            <a:pPr algn="ctr">
              <a:buNone/>
            </a:pPr>
            <a:endParaRPr lang="ru-RU" sz="24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algn="ctr">
              <a:buNone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Белоусова Е. Г., МКОУ «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Еманжелинская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СОШ»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На рослого кедра</a:t>
            </a:r>
            <a:br>
              <a:rPr lang="ru-RU" b="1" dirty="0" smtClean="0"/>
            </a:br>
            <a:r>
              <a:rPr lang="ru-RU" b="1" dirty="0" smtClean="0"/>
              <a:t>В собольих мехах.</a:t>
            </a:r>
            <a:endParaRPr lang="ru-RU" b="1" dirty="0"/>
          </a:p>
        </p:txBody>
      </p:sp>
      <p:pic>
        <p:nvPicPr>
          <p:cNvPr id="7" name="Содержимое 6" descr="priroda-peyzazh-elka-sneg-zima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951229" y="1600200"/>
            <a:ext cx="7241541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Всё в зимнем лесу</a:t>
            </a:r>
            <a:br>
              <a:rPr lang="ru-RU" b="1" dirty="0" smtClean="0"/>
            </a:br>
            <a:r>
              <a:rPr lang="ru-RU" b="1" dirty="0" smtClean="0"/>
              <a:t>В ослепительных красках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look.com.ua-29902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87623" y="1747946"/>
            <a:ext cx="6837347" cy="42733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Нарядный снегирь</a:t>
            </a:r>
            <a:br>
              <a:rPr lang="ru-RU" b="1" dirty="0" smtClean="0"/>
            </a:br>
            <a:r>
              <a:rPr lang="ru-RU" b="1" dirty="0" smtClean="0"/>
              <a:t>Запевает в тиши…</a:t>
            </a:r>
            <a:endParaRPr lang="ru-RU" b="1" dirty="0"/>
          </a:p>
        </p:txBody>
      </p:sp>
      <p:pic>
        <p:nvPicPr>
          <p:cNvPr id="4" name="Содержимое 3" descr="ptici-zimoi-v2.orig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19671" y="1648934"/>
            <a:ext cx="5925815" cy="444436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На лыжи, дружище,</a:t>
            </a:r>
            <a:br>
              <a:rPr lang="ru-RU" b="1" dirty="0" smtClean="0"/>
            </a:br>
            <a:r>
              <a:rPr lang="ru-RU" b="1" dirty="0" smtClean="0"/>
              <a:t>На лыжи и – в сказку!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Содержимое 3" descr="84d7b340348094e9ada3b450a82402e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волшебную русскую</a:t>
            </a:r>
            <a:br>
              <a:rPr lang="ru-RU" dirty="0" smtClean="0"/>
            </a:br>
            <a:r>
              <a:rPr lang="ru-RU" dirty="0" smtClean="0"/>
              <a:t>сказку спеши!</a:t>
            </a:r>
            <a:endParaRPr lang="ru-RU" dirty="0"/>
          </a:p>
        </p:txBody>
      </p:sp>
      <p:pic>
        <p:nvPicPr>
          <p:cNvPr id="4" name="Содержимое 3" descr="9gONZCK7WH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80335" y="1600200"/>
            <a:ext cx="6783329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Есть что-то забавное,</a:t>
            </a:r>
            <a:br>
              <a:rPr lang="ru-RU" b="1" dirty="0" smtClean="0"/>
            </a:br>
            <a:r>
              <a:rPr lang="ru-RU" b="1" dirty="0" smtClean="0"/>
              <a:t>Милое очень</a:t>
            </a:r>
            <a:endParaRPr lang="ru-RU" b="1" dirty="0"/>
          </a:p>
        </p:txBody>
      </p:sp>
      <p:pic>
        <p:nvPicPr>
          <p:cNvPr id="4" name="Содержимое 3" descr="fonstola.ru-24685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15616" y="1789351"/>
            <a:ext cx="6933216" cy="41599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 морозном </a:t>
            </a:r>
            <a:r>
              <a:rPr lang="ru-RU" b="1" dirty="0" err="1" smtClean="0"/>
              <a:t>дыханьи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Уральской зимы.</a:t>
            </a:r>
            <a:endParaRPr lang="ru-RU" b="1" dirty="0"/>
          </a:p>
        </p:txBody>
      </p:sp>
      <p:pic>
        <p:nvPicPr>
          <p:cNvPr id="4" name="Содержимое 3" descr="1CVR0YYRNko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024164"/>
            <a:ext cx="8229600" cy="36780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То дремлет она, </a:t>
            </a:r>
            <a:br>
              <a:rPr lang="ru-RU" dirty="0" smtClean="0"/>
            </a:br>
            <a:r>
              <a:rPr lang="ru-RU" dirty="0" smtClean="0"/>
              <a:t>то задорно хохочет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6dd9fa01e183f7d4ac119dbc4d0f2a6b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76699" y="1600200"/>
            <a:ext cx="6790602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То пляшет в степи.</a:t>
            </a:r>
            <a:br>
              <a:rPr lang="ru-RU" b="1" dirty="0" smtClean="0"/>
            </a:br>
            <a:r>
              <a:rPr lang="ru-RU" b="1" dirty="0" smtClean="0"/>
              <a:t>Наметая холмы.</a:t>
            </a:r>
            <a:endParaRPr lang="ru-RU" b="1" dirty="0"/>
          </a:p>
        </p:txBody>
      </p:sp>
      <p:pic>
        <p:nvPicPr>
          <p:cNvPr id="5" name="Рисунок 4" descr="D0QCW4RWsAEj75R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59632" y="1700808"/>
            <a:ext cx="6768752" cy="4518142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914400" y="1628800"/>
            <a:ext cx="8229600" cy="452596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То щиплется больно,</a:t>
            </a:r>
            <a:endParaRPr lang="ru-RU" b="1" dirty="0"/>
          </a:p>
        </p:txBody>
      </p:sp>
      <p:pic>
        <p:nvPicPr>
          <p:cNvPr id="4" name="Содержимое 3" descr="ieOKvTmKdLQnJnEKK02psYqECfUHmOty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44051" y="1600200"/>
            <a:ext cx="685589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То ластится в блёстках.</a:t>
            </a:r>
            <a:endParaRPr lang="ru-RU" b="1" dirty="0"/>
          </a:p>
        </p:txBody>
      </p:sp>
      <p:pic>
        <p:nvPicPr>
          <p:cNvPr id="8" name="Содержимое 7" descr="iney-zima-reka-moroz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64814" y="1600200"/>
            <a:ext cx="6814371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То в лес увлекает</a:t>
            </a:r>
            <a:br>
              <a:rPr lang="ru-RU" b="1" dirty="0" smtClean="0"/>
            </a:br>
            <a:r>
              <a:rPr lang="ru-RU" b="1" dirty="0" smtClean="0"/>
              <a:t>В глубоких снегах,</a:t>
            </a:r>
            <a:endParaRPr lang="ru-RU" b="1" dirty="0"/>
          </a:p>
        </p:txBody>
      </p:sp>
      <p:pic>
        <p:nvPicPr>
          <p:cNvPr id="5" name="Рисунок 4" descr="2345_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9552" y="1556792"/>
            <a:ext cx="8208912" cy="4617513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Где, словно Снегурочка,</a:t>
            </a:r>
            <a:br>
              <a:rPr lang="ru-RU" b="1" dirty="0" smtClean="0"/>
            </a:br>
            <a:r>
              <a:rPr lang="ru-RU" b="1" dirty="0" smtClean="0"/>
              <a:t>Смотрит берёзка</a:t>
            </a:r>
            <a:endParaRPr lang="ru-RU" b="1" dirty="0"/>
          </a:p>
        </p:txBody>
      </p:sp>
      <p:pic>
        <p:nvPicPr>
          <p:cNvPr id="6" name="Содержимое 5" descr="zima-sneg-derevya-iney-nebo-745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320131"/>
            <a:ext cx="8229600" cy="30861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7F7F"/>
      </a:hlink>
      <a:folHlink>
        <a:srgbClr val="FFE5E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</TotalTime>
  <Words>59</Words>
  <Application>Microsoft Office PowerPoint</Application>
  <PresentationFormat>Экран (4:3)</PresentationFormat>
  <Paragraphs>19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Александр Гольдберг</vt:lpstr>
      <vt:lpstr>Есть что-то забавное, Милое очень</vt:lpstr>
      <vt:lpstr>В морозном дыханьи Уральской зимы.</vt:lpstr>
      <vt:lpstr> То дремлет она,  то задорно хохочет </vt:lpstr>
      <vt:lpstr>То пляшет в степи. Наметая холмы.</vt:lpstr>
      <vt:lpstr>То щиплется больно,</vt:lpstr>
      <vt:lpstr>То ластится в блёстках.</vt:lpstr>
      <vt:lpstr>То в лес увлекает В глубоких снегах,</vt:lpstr>
      <vt:lpstr>Где, словно Снегурочка, Смотрит берёзка</vt:lpstr>
      <vt:lpstr>На рослого кедра В собольих мехах.</vt:lpstr>
      <vt:lpstr>Всё в зимнем лесу В ослепительных красках.</vt:lpstr>
      <vt:lpstr>Нарядный снегирь Запевает в тиши…</vt:lpstr>
      <vt:lpstr> На лыжи, дружище, На лыжи и – в сказку! </vt:lpstr>
      <vt:lpstr>В волшебную русскую сказку спеши!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</cp:lastModifiedBy>
  <cp:revision>11</cp:revision>
  <dcterms:created xsi:type="dcterms:W3CDTF">2013-08-17T08:34:50Z</dcterms:created>
  <dcterms:modified xsi:type="dcterms:W3CDTF">2020-11-30T03:01:37Z</dcterms:modified>
</cp:coreProperties>
</file>