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2215C-51C1-4427-9A02-10471640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F34E6B-2B49-48F2-BF70-DFDE439E0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EBF6F0-6A49-45CC-85F2-ED1DF1F86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037BA5-8DC9-4437-AB73-94517659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E21C85-D84E-4DDE-BC1F-5C1EB8771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7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3B998-9894-4244-8D96-38A7CDDAA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1D10F2-CA35-4D6C-A9CA-33ED5387D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BDFC1C-D702-4C7D-8AFF-F70CB7D18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3608F8-F2E1-4655-B2B1-ACA27BF9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780D65-C106-40E6-ABF7-BA4A1AE9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91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CBD571-7973-434D-8E15-DBE8EA6E7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911620-FE8A-487C-88CF-7D6BE7DBC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D49D45-2219-45B4-90D9-BB38B3968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1102DD-F2C3-40B0-B095-4B2D7A0A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F17D06-AE61-4291-9485-F96ACC4A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8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369B49-1CF1-4C27-B142-AF06EE586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EA6265-24CD-4336-BF91-42402BE95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8344B5-EAF3-4659-8AC7-884B082FC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22DA40-C009-40A5-B5BD-813670BB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433F96-84E5-47DC-AB38-BE95A8571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53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B22A2-D8F2-4131-9E8B-E326F55CC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55D55B-C328-4EC6-B55F-0BC7AE55D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255679-B805-4A97-A8B5-70402DC73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C45655-3F99-4398-81CA-903087FD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A99AB5-72EE-4279-B997-DD0D2B23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40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02BC5-7234-4498-9183-13DB63D07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3A8E6C-826C-4787-8B67-7E9147299E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5DB03A-FC80-4ECC-98AA-5880450D6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4B8896-AEDF-4A15-82B2-83D80CAAA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8EEA63-B55D-4F77-96BB-1588F125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6765DD-01B2-42A6-945C-798C71CD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0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F5EF3-35B8-4B08-AE52-A19204B4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3024B8-6EF8-45FA-B54F-E559E2FAA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CB3A99-56F4-4E84-B874-91D26EAF6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1AEEA5-3132-489D-983D-D6F1433F8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9F095A-046B-4B1A-8694-67B7582BE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155FCCE-2FB1-4C8C-9AB6-0A332526D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55F94CE-46F8-430E-B92D-473133AC5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464604-4C2A-4617-BB2D-3CCCB073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48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D9849-F119-4690-8EC4-FA8E975A5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2EC913-D9FD-49B3-BF5A-18466283A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2D3D26F-4392-4E44-B633-7BA0242F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0040B20-C256-4365-8DD3-56E49D4E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30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60318F-57BA-40AA-BC3C-226B0C7B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EE5104-D3B2-48EF-A052-5B7ED3152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EEE5F6E-CDC4-4B27-BD19-51DE023C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45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0D7C9-A7AF-47B2-BF10-ABF77F266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8D2028-8AD0-4B5E-BF09-97F2E701A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1CB87F-F9DE-4539-A4C0-DD14DC72A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36900B-526F-49F2-BE58-68B15FC11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561F39-EEBF-4517-8E84-898698F98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D7BDC5-BC69-46A4-B159-C9108CA6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3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49115-4114-48F1-9942-0DC4FA629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A221198-7633-4319-984B-C876F435D6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24F79B-C28C-41B4-A7FA-A0654FD8A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608B2D-E76B-4D21-A896-C2B541C11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CDF10F-EB7D-4A0E-83ED-6AA48D560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9C9487-1C6E-45E0-9AAA-248F0071B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8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8CC11-9EF3-4EF0-90B0-9B6E50C4B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4593FA-2965-4507-8675-160082E39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2FFDE-8ACC-4B8E-BE7C-03816D166A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E3451-7621-41A4-845E-160C927F7C9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94D355-E400-452D-B5F7-77CAB7568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0997F2-70A9-4C25-BC93-2ACB117C7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A61D-D844-4A34-A2E9-F00D3A544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85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12248-CCEF-425D-8D92-A774FDF9AD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715856-4616-4D47-9D17-18F6BF17E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46E483-B531-42E6-B147-92D574BFB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7" y="159026"/>
            <a:ext cx="11357113" cy="669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30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A0AB7-82FB-4031-8229-17F6DAF63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23509A-4D71-41D6-A76C-FE2C2E42D8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62609"/>
            <a:ext cx="10515600" cy="5950226"/>
          </a:xfrm>
        </p:spPr>
      </p:pic>
    </p:spTree>
    <p:extLst>
      <p:ext uri="{BB962C8B-B14F-4D97-AF65-F5344CB8AC3E}">
        <p14:creationId xmlns:p14="http://schemas.microsoft.com/office/powerpoint/2010/main" val="4633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A2B3F-5C19-4DF2-8BBD-90D2FAF36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78496DB3-7828-4BB8-A043-67A28692B6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4" y="185530"/>
            <a:ext cx="11688416" cy="6838122"/>
          </a:xfrm>
        </p:spPr>
      </p:pic>
    </p:spTree>
    <p:extLst>
      <p:ext uri="{BB962C8B-B14F-4D97-AF65-F5344CB8AC3E}">
        <p14:creationId xmlns:p14="http://schemas.microsoft.com/office/powerpoint/2010/main" val="322610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61C8C-D5C1-4B02-8939-7FADD5F63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66B24B-5D22-4D53-8C5D-244768BC73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10" y="265042"/>
            <a:ext cx="11396868" cy="6414053"/>
          </a:xfrm>
        </p:spPr>
      </p:pic>
    </p:spTree>
    <p:extLst>
      <p:ext uri="{BB962C8B-B14F-4D97-AF65-F5344CB8AC3E}">
        <p14:creationId xmlns:p14="http://schemas.microsoft.com/office/powerpoint/2010/main" val="38569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A2CC2-2FAA-412E-AC1C-3A0B6C808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F05B5D-3C96-42E9-982D-461A3B2D7B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" y="365124"/>
            <a:ext cx="11834192" cy="6313971"/>
          </a:xfrm>
        </p:spPr>
      </p:pic>
    </p:spTree>
    <p:extLst>
      <p:ext uri="{BB962C8B-B14F-4D97-AF65-F5344CB8AC3E}">
        <p14:creationId xmlns:p14="http://schemas.microsoft.com/office/powerpoint/2010/main" val="389150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0CB54-84B0-4FD1-98EB-4094820C4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19FD295-F145-4E1B-8D49-A6BA8E92F9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6" y="212034"/>
            <a:ext cx="11728174" cy="6467061"/>
          </a:xfrm>
        </p:spPr>
      </p:pic>
    </p:spTree>
    <p:extLst>
      <p:ext uri="{BB962C8B-B14F-4D97-AF65-F5344CB8AC3E}">
        <p14:creationId xmlns:p14="http://schemas.microsoft.com/office/powerpoint/2010/main" val="2904096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B3749-4C77-4795-80E3-DC7FC194B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CCB4C1-6851-4122-A5E3-9A5CBF388E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8" y="0"/>
            <a:ext cx="11661912" cy="6692348"/>
          </a:xfrm>
        </p:spPr>
      </p:pic>
    </p:spTree>
    <p:extLst>
      <p:ext uri="{BB962C8B-B14F-4D97-AF65-F5344CB8AC3E}">
        <p14:creationId xmlns:p14="http://schemas.microsoft.com/office/powerpoint/2010/main" val="113206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E706E-D869-4FA7-A7B8-6ED3CF211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7DF5178-7D76-4C9D-802E-0644985F0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58" y="365124"/>
            <a:ext cx="11542642" cy="6327223"/>
          </a:xfrm>
        </p:spPr>
      </p:pic>
    </p:spTree>
    <p:extLst>
      <p:ext uri="{BB962C8B-B14F-4D97-AF65-F5344CB8AC3E}">
        <p14:creationId xmlns:p14="http://schemas.microsoft.com/office/powerpoint/2010/main" val="2957508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68126-10F7-4C31-A959-2AD2EBC6D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96D66A4-AD8B-436E-A0D8-E94C157E0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7" y="365125"/>
            <a:ext cx="10942983" cy="6380232"/>
          </a:xfrm>
        </p:spPr>
      </p:pic>
    </p:spTree>
    <p:extLst>
      <p:ext uri="{BB962C8B-B14F-4D97-AF65-F5344CB8AC3E}">
        <p14:creationId xmlns:p14="http://schemas.microsoft.com/office/powerpoint/2010/main" val="1859365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BCB182-8E5F-446E-9188-10F7FCB57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A675D99-3222-4457-82C7-3CD48C1E31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9" y="198783"/>
            <a:ext cx="10691191" cy="6414052"/>
          </a:xfrm>
        </p:spPr>
      </p:pic>
    </p:spTree>
    <p:extLst>
      <p:ext uri="{BB962C8B-B14F-4D97-AF65-F5344CB8AC3E}">
        <p14:creationId xmlns:p14="http://schemas.microsoft.com/office/powerpoint/2010/main" val="42457567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2</cp:revision>
  <dcterms:created xsi:type="dcterms:W3CDTF">2020-01-30T13:06:32Z</dcterms:created>
  <dcterms:modified xsi:type="dcterms:W3CDTF">2020-01-30T13:33:42Z</dcterms:modified>
</cp:coreProperties>
</file>