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8" r:id="rId10"/>
    <p:sldId id="267" r:id="rId11"/>
    <p:sldId id="269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«Как важно вовремя успеть»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сочинению-рассуждению.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ndrei\Desktop\лера\английский\img23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549" y="530225"/>
            <a:ext cx="6745354" cy="5059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ndrei\Desktop\лера\английский\IMG_20180207_151959_9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524" y="995362"/>
            <a:ext cx="6449620" cy="4161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ndrei\Desktop\лера\английский\0003-003-CHelov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549" y="530225"/>
            <a:ext cx="6745354" cy="5059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ndrei\Desktop\лера\английский\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549" y="530225"/>
            <a:ext cx="6745354" cy="5059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ndrei\Desktop\лера\английский\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559" y="530225"/>
            <a:ext cx="6649343" cy="4987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Согрешив, ни к чему себя адом стращать.</a:t>
            </a:r>
            <a:br>
              <a:rPr lang="ru-RU" dirty="0" smtClean="0"/>
            </a:br>
            <a:r>
              <a:rPr lang="ru-RU" dirty="0" smtClean="0"/>
              <a:t>Стать безгрешным не надо, Хайям, обещать.</a:t>
            </a:r>
            <a:br>
              <a:rPr lang="ru-RU" dirty="0" smtClean="0"/>
            </a:br>
            <a:r>
              <a:rPr lang="ru-RU" dirty="0" smtClean="0"/>
              <a:t>Для чего милосердному Богу безгрешный?</a:t>
            </a:r>
            <a:br>
              <a:rPr lang="ru-RU" dirty="0" smtClean="0"/>
            </a:br>
            <a:r>
              <a:rPr lang="ru-RU" dirty="0" smtClean="0"/>
              <a:t>Грешник нужен Всевышнему — чтобы прощать.</a:t>
            </a:r>
          </a:p>
          <a:p>
            <a:pPr algn="r"/>
            <a:r>
              <a:rPr lang="ru-RU" dirty="0" smtClean="0"/>
              <a:t>               Омар Хайям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ndrei\Desktop\лера\английский\slide_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591" y="530225"/>
            <a:ext cx="6361311" cy="4770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075240" cy="513089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 smtClean="0"/>
              <a:t>Тезис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Без сострадания , милосердия , невозможно жить в мире.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</a:t>
            </a:r>
            <a:r>
              <a:rPr lang="ru-RU" dirty="0" err="1" smtClean="0"/>
              <a:t>Зигфрид</a:t>
            </a:r>
            <a:r>
              <a:rPr lang="ru-RU" dirty="0" smtClean="0"/>
              <a:t> </a:t>
            </a:r>
            <a:r>
              <a:rPr lang="ru-RU" dirty="0" err="1" smtClean="0"/>
              <a:t>Ленц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Аргументы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Тема милосердия в памятках письменности.</a:t>
            </a:r>
          </a:p>
          <a:p>
            <a:pPr>
              <a:buNone/>
            </a:pPr>
            <a:r>
              <a:rPr lang="ru-RU" dirty="0" smtClean="0"/>
              <a:t>Тема милосердия в искусстве.</a:t>
            </a:r>
          </a:p>
          <a:p>
            <a:pPr>
              <a:buNone/>
            </a:pPr>
            <a:r>
              <a:rPr lang="ru-RU" dirty="0" smtClean="0"/>
              <a:t>Люди несущие добро в нашу жизнь.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Вывод</a:t>
            </a:r>
          </a:p>
          <a:p>
            <a:pPr algn="ctr">
              <a:buNone/>
            </a:pPr>
            <a:r>
              <a:rPr lang="ru-RU" dirty="0" smtClean="0"/>
              <a:t>Делайте людям добро. Научитесь прощать людям их слабости. Милосердие – это нераздельное слияние чувства и поступка</a:t>
            </a:r>
          </a:p>
          <a:p>
            <a:pPr algn="ctr">
              <a:buNone/>
            </a:pPr>
            <a:endParaRPr lang="ru-RU" b="1" i="1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ndrei\Desktop\лера\английский\img1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549" y="530225"/>
            <a:ext cx="6745354" cy="5059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029520" cy="857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183880" cy="4620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Цели:</a:t>
            </a:r>
          </a:p>
          <a:p>
            <a:r>
              <a:rPr lang="ru-RU" dirty="0" smtClean="0"/>
              <a:t>обобщить и расширить представление о типе речи рассуждении , закрепить формирование навыков рассуждения;</a:t>
            </a:r>
          </a:p>
          <a:p>
            <a:r>
              <a:rPr lang="ru-RU" dirty="0" smtClean="0"/>
              <a:t>формировать общечеловеческие нравственные ценности;</a:t>
            </a:r>
          </a:p>
          <a:p>
            <a:r>
              <a:rPr lang="ru-RU" dirty="0" smtClean="0"/>
              <a:t>учиться находить аргументы для доказательства собственного мнения;</a:t>
            </a:r>
          </a:p>
          <a:p>
            <a:r>
              <a:rPr lang="ru-RU" dirty="0" smtClean="0"/>
              <a:t>Развивать умение письменного и устного убеждения , навыки монологической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37312"/>
            <a:ext cx="793122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Andrei\Desktop\лера\английский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559" y="530225"/>
            <a:ext cx="6649343" cy="4987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ndrei\Desktop\лера\английский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ndrei\Desktop\лера\английский\slide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495" y="530225"/>
            <a:ext cx="5591047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 сострадания , милосердия , невозможно жить в мире.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</a:t>
            </a:r>
            <a:r>
              <a:rPr lang="ru-RU" dirty="0" err="1" smtClean="0"/>
              <a:t>Зигфрид</a:t>
            </a:r>
            <a:r>
              <a:rPr lang="ru-RU" dirty="0" smtClean="0"/>
              <a:t> </a:t>
            </a:r>
            <a:r>
              <a:rPr lang="ru-RU" dirty="0" err="1" smtClean="0"/>
              <a:t>Ленц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ndrei\Desktop\лера\английский\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9581" y="530225"/>
            <a:ext cx="6457322" cy="4842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ndrei\Desktop\лера\английский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9581" y="530225"/>
            <a:ext cx="6457322" cy="4842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ndrei\Desktop\лера\английский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71" y="530225"/>
            <a:ext cx="6553332" cy="4914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124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Verdana</vt:lpstr>
      <vt:lpstr>Wingdings 2</vt:lpstr>
      <vt:lpstr>Аспект</vt:lpstr>
      <vt:lpstr>«Как важно вовремя успеть»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важно вовремя успеть»</dc:title>
  <dc:creator>Andrei</dc:creator>
  <cp:lastModifiedBy>Стифлер</cp:lastModifiedBy>
  <cp:revision>26</cp:revision>
  <dcterms:created xsi:type="dcterms:W3CDTF">2018-03-12T07:31:22Z</dcterms:created>
  <dcterms:modified xsi:type="dcterms:W3CDTF">2020-11-30T16:06:41Z</dcterms:modified>
</cp:coreProperties>
</file>