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4" r:id="rId5"/>
    <p:sldId id="266" r:id="rId6"/>
    <p:sldId id="268" r:id="rId7"/>
    <p:sldId id="270" r:id="rId8"/>
    <p:sldId id="272" r:id="rId9"/>
    <p:sldId id="274" r:id="rId10"/>
    <p:sldId id="275" r:id="rId11"/>
    <p:sldId id="277" r:id="rId12"/>
    <p:sldId id="278" r:id="rId13"/>
    <p:sldId id="279" r:id="rId14"/>
    <p:sldId id="281" r:id="rId15"/>
    <p:sldId id="282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md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1857364"/>
            <a:ext cx="1574470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ТЕМА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1857364"/>
            <a:ext cx="5077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МИР НАСЕКОМЫХ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857628"/>
            <a:ext cx="3944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РАЗРАБОТАННО ВОСПЛИТАТЕЛЕМ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4286256"/>
            <a:ext cx="42459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Воронина Е.И.</a:t>
            </a:r>
            <a:endParaRPr lang="ru-RU" sz="44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wnloads\3s0070-kd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192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МУРАВЕЙНИК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wnloads\1248313925_57084526_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928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БОЖЬЯ КОРОВКА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308_136827439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wnloads\chistota_nebes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66397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Целый день она летает,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Мне спокойно жить мешает,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Прожужжала возле уха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И на стол уселась 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ownloads\8478895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54486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Люди все его боятся – </a:t>
            </a:r>
            <a:br>
              <a:rPr lang="ru-RU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Очень любит он кусаться,</a:t>
            </a:r>
            <a:br>
              <a:rPr lang="ru-RU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Хоть и маленький бандит.</a:t>
            </a:r>
            <a:br>
              <a:rPr lang="ru-RU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А когда летит – пищит.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ownloads\Hobotok_u_nasekomih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23051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КОМАР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wnloads\Русский_ле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580979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Сеть, прозрачную, как тень,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Ткет искусно целый день.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Как коричневый сучок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В центре сетки 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ownloads\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ПАУК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tumblr_static_69796155hpssw88go40g4w04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150114"/>
            <a:ext cx="2254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бабочка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big-batterfly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215082"/>
            <a:ext cx="8545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обитает, в основном, в Мексике, Южной и Центральной Америке.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3797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ТАЗАНИЯ АГРИППИНА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wnloads\original-13391576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2007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ПЧЕЛА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ownloads\produkty-dlya-immuniteta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07793" y="6211669"/>
            <a:ext cx="3236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МЕД И СОТЫ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wnloads\6377162-e14121902143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11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КУЗНЕЧИК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113" y="5780782"/>
            <a:ext cx="90908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Враги кузнечиков : жабы,, мелкие грызуны,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 ящерицы, птицы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wnloads\kuznechiki_5_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143644"/>
            <a:ext cx="5875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ярко-голубой тропический кузнечик</a:t>
            </a:r>
            <a:r>
              <a:rPr lang="ru-RU" i="1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ownloads\DSC_6023-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2612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СТРЕКОЗА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ownloads\d5f63f4ff96bae6547101d4f44bef4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2209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МУРАВЕЙ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69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created xsi:type="dcterms:W3CDTF">2016-02-24T06:58:09Z</dcterms:created>
  <dcterms:modified xsi:type="dcterms:W3CDTF">2020-11-30T11:55:04Z</dcterms:modified>
</cp:coreProperties>
</file>