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4" r:id="rId5"/>
    <p:sldId id="262" r:id="rId6"/>
    <p:sldId id="261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839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15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28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13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5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9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67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4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8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92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30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0CE21-FD78-4BAE-BD46-BE71AD8EA2DA}" type="datetimeFigureOut">
              <a:rPr lang="ru-RU" smtClean="0"/>
              <a:t>22.4.20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CA72E-8E11-45BA-A614-542FA125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89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Relationship Id="rId9" Type="http://schemas.openxmlformats.org/officeDocument/2006/relationships/image" Target="../media/image3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5496"/>
            <a:ext cx="12192001" cy="6858001"/>
          </a:xfr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956956" y="1626919"/>
            <a:ext cx="84671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Опытно-экспериментальная деятельность в домашних условиях.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8574301" y="4684892"/>
            <a:ext cx="28497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 воспитатели второй младшей группы «Полянка»:</a:t>
            </a:r>
          </a:p>
          <a:p>
            <a:r>
              <a:rPr lang="ru-RU" dirty="0" smtClean="0"/>
              <a:t>Алманиязова А.Т.</a:t>
            </a:r>
          </a:p>
          <a:p>
            <a:r>
              <a:rPr lang="ru-RU" dirty="0" smtClean="0"/>
              <a:t>Савиных Л.А.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28260" y="6293922"/>
            <a:ext cx="3485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Салехард 2020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76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78" y="0"/>
            <a:ext cx="86333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2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1" y="-35627"/>
            <a:ext cx="12192001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018804" y="807522"/>
            <a:ext cx="89302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Экспериментирование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как и   игра является ведущей деятельностью дошкольника. Цель экспериментирования –познание окружающего мира. Малыш изучает все как может и чем может –глазами, руками, языком, носом. Он радуется даже самому маленькому открытию. 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процессе экспериментирования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получает возможность удовлетворить присущую ему любознательность, найти ответ на множество интересующих вопросов: Почему? Зачем? Как? Что будет если? и  попробовать себя  в роли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профессора, учёного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исследователя, физика и химика.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26" y="3506623"/>
            <a:ext cx="2888067" cy="2741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584" y="3409472"/>
            <a:ext cx="2754581" cy="2754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448" y="3431523"/>
            <a:ext cx="2912723" cy="2891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02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1"/>
          </a:xfr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876301" y="1140031"/>
            <a:ext cx="9369631" cy="3671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условиях карантина и режима самоизоляции родителям и детям группы «Полянка» не приходиться скучать. Они ответственно отнеслись к домашнему заданию воспитателей и приступили к выполнению. Ведь несложные опыты и эксперименты можно организовать и дома.  Для этого не требуется больших усилий, только желание, немного фантазии и минимум компонентов. 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Любое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в квартире может стать местом для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эксперимента и в мгновение ока превратиться в лабораторию, где трудиться юный исследователь.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явилось отличным способом провести время вместе в кругу семьи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583" y="4148886"/>
            <a:ext cx="3325589" cy="2352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0" y="4073236"/>
            <a:ext cx="3247542" cy="2416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486" y="4083376"/>
            <a:ext cx="2825954" cy="2508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1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5627"/>
            <a:ext cx="12192001" cy="6858001"/>
          </a:xfr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992003" y="659021"/>
            <a:ext cx="83127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открыты чему-то новому, необычному, интересному! Теперь стать исследователем можно, не выходя из дома, подготовив для опытов самые обычные подручные материалы!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что получилось у наших юных исследователей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986" y="2400183"/>
            <a:ext cx="3069099" cy="2301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67" y="2362857"/>
            <a:ext cx="2249885" cy="2249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91" y="4832635"/>
            <a:ext cx="2432212" cy="1824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795" y="2460475"/>
            <a:ext cx="4196319" cy="4196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643251" y="1923803"/>
            <a:ext cx="3087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Коваль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750" y="5152478"/>
            <a:ext cx="4081153" cy="1504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008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607023" y="-109189"/>
            <a:ext cx="42182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Кортубаева Айсана   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2662" r="5440" b="20325"/>
          <a:stretch/>
        </p:blipFill>
        <p:spPr>
          <a:xfrm>
            <a:off x="3232743" y="954106"/>
            <a:ext cx="2808931" cy="2654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5552" r="-7489"/>
          <a:stretch/>
        </p:blipFill>
        <p:spPr>
          <a:xfrm>
            <a:off x="3083151" y="3918857"/>
            <a:ext cx="2928338" cy="2704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6" t="11407" r="7273" b="390"/>
          <a:stretch/>
        </p:blipFill>
        <p:spPr>
          <a:xfrm>
            <a:off x="6102117" y="928902"/>
            <a:ext cx="2480381" cy="3060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3" r="303" b="15086"/>
          <a:stretch/>
        </p:blipFill>
        <p:spPr>
          <a:xfrm>
            <a:off x="9365539" y="3918857"/>
            <a:ext cx="2569271" cy="2704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319" y="1143673"/>
            <a:ext cx="3319859" cy="24898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5" y="1920149"/>
            <a:ext cx="2156665" cy="2156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01" y="4285087"/>
            <a:ext cx="2849054" cy="21367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06" y="4073684"/>
            <a:ext cx="3332034" cy="2499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8045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11169" r="2568" b="22597"/>
          <a:stretch/>
        </p:blipFill>
        <p:spPr>
          <a:xfrm>
            <a:off x="4361518" y="1040786"/>
            <a:ext cx="2997304" cy="2928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5" t="8129" r="4577" b="442"/>
          <a:stretch/>
        </p:blipFill>
        <p:spPr>
          <a:xfrm>
            <a:off x="3709793" y="4131480"/>
            <a:ext cx="3532873" cy="2668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328538" y="517566"/>
            <a:ext cx="3776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Айнетдинова Зарина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" t="8732" r="1996" b="8698"/>
          <a:stretch/>
        </p:blipFill>
        <p:spPr>
          <a:xfrm>
            <a:off x="7822295" y="1496292"/>
            <a:ext cx="3736856" cy="2433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5" t="2683" r="3656" b="19589"/>
          <a:stretch/>
        </p:blipFill>
        <p:spPr>
          <a:xfrm>
            <a:off x="7664170" y="4218709"/>
            <a:ext cx="4179861" cy="24918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" t="9861" b="8196"/>
          <a:stretch/>
        </p:blipFill>
        <p:spPr>
          <a:xfrm>
            <a:off x="903945" y="2354283"/>
            <a:ext cx="2928140" cy="18644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2" t="9222" r="7490" b="7236"/>
          <a:stretch/>
        </p:blipFill>
        <p:spPr>
          <a:xfrm>
            <a:off x="666126" y="4473657"/>
            <a:ext cx="2695699" cy="2268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0033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1"/>
          </a:xfr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316663" y="249382"/>
            <a:ext cx="3948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Айнетдинова Зарина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4" y="2813028"/>
            <a:ext cx="2934998" cy="3913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565" y="801232"/>
            <a:ext cx="3920059" cy="29400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7" t="-1" r="7157" b="9009"/>
          <a:stretch/>
        </p:blipFill>
        <p:spPr>
          <a:xfrm>
            <a:off x="7716100" y="3741276"/>
            <a:ext cx="3672332" cy="3072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2567" r="5805"/>
          <a:stretch/>
        </p:blipFill>
        <p:spPr>
          <a:xfrm>
            <a:off x="3576617" y="3872918"/>
            <a:ext cx="3476588" cy="2853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3" r="2840" b="6573"/>
          <a:stretch/>
        </p:blipFill>
        <p:spPr>
          <a:xfrm>
            <a:off x="7417718" y="939996"/>
            <a:ext cx="4442135" cy="2731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97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1"/>
          </a:xfr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316663" y="184470"/>
            <a:ext cx="39373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Исангуловых</a:t>
            </a: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0" r="-2815" b="12111"/>
          <a:stretch/>
        </p:blipFill>
        <p:spPr>
          <a:xfrm>
            <a:off x="9485513" y="732307"/>
            <a:ext cx="2449490" cy="2561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175" r="-736" b="9383"/>
          <a:stretch/>
        </p:blipFill>
        <p:spPr>
          <a:xfrm>
            <a:off x="6513983" y="3521235"/>
            <a:ext cx="2771666" cy="3244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8609" y="3463430"/>
            <a:ext cx="2419017" cy="3225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045" y="3717764"/>
            <a:ext cx="22860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53" y="969330"/>
            <a:ext cx="3095482" cy="2314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8" r="847" b="7272"/>
          <a:stretch/>
        </p:blipFill>
        <p:spPr>
          <a:xfrm>
            <a:off x="204138" y="3548763"/>
            <a:ext cx="3398603" cy="30546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1" r="-290" b="9059"/>
          <a:stretch/>
        </p:blipFill>
        <p:spPr>
          <a:xfrm>
            <a:off x="3216607" y="732307"/>
            <a:ext cx="2583468" cy="2788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7645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1"/>
          </a:xfr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316663" y="249382"/>
            <a:ext cx="3948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Жиглеева Марина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3733" r="6017" b="25358"/>
          <a:stretch/>
        </p:blipFill>
        <p:spPr>
          <a:xfrm>
            <a:off x="8867885" y="3998420"/>
            <a:ext cx="2727451" cy="2773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9" b="8604"/>
          <a:stretch/>
        </p:blipFill>
        <p:spPr>
          <a:xfrm>
            <a:off x="2196914" y="898354"/>
            <a:ext cx="2601110" cy="33358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3" r="585" b="9918"/>
          <a:stretch/>
        </p:blipFill>
        <p:spPr>
          <a:xfrm>
            <a:off x="5312982" y="965258"/>
            <a:ext cx="3039944" cy="33675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665" r="-1256" b="3555"/>
          <a:stretch/>
        </p:blipFill>
        <p:spPr>
          <a:xfrm>
            <a:off x="8850459" y="827314"/>
            <a:ext cx="2521096" cy="3013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663" y="4511272"/>
            <a:ext cx="3657600" cy="2057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" t="791"/>
          <a:stretch/>
        </p:blipFill>
        <p:spPr>
          <a:xfrm>
            <a:off x="352232" y="4563280"/>
            <a:ext cx="3360090" cy="1997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127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253</Words>
  <Application>Microsoft Office PowerPoint</Application>
  <PresentationFormat>Широкоэкранный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Альфия</dc:creator>
  <cp:lastModifiedBy>Альфия</cp:lastModifiedBy>
  <cp:revision>33</cp:revision>
  <dcterms:created xsi:type="dcterms:W3CDTF">2020-03-30T12:15:05Z</dcterms:created>
  <dcterms:modified xsi:type="dcterms:W3CDTF">2020-04-22T16:32:56Z</dcterms:modified>
</cp:coreProperties>
</file>