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7" r:id="rId12"/>
    <p:sldId id="296" r:id="rId13"/>
    <p:sldId id="298" r:id="rId14"/>
    <p:sldId id="280" r:id="rId15"/>
    <p:sldId id="289" r:id="rId16"/>
    <p:sldId id="295" r:id="rId17"/>
    <p:sldId id="299" r:id="rId18"/>
    <p:sldId id="300" r:id="rId19"/>
    <p:sldId id="282" r:id="rId20"/>
    <p:sldId id="281" r:id="rId21"/>
    <p:sldId id="301" r:id="rId22"/>
    <p:sldId id="286" r:id="rId23"/>
    <p:sldId id="304" r:id="rId24"/>
    <p:sldId id="302" r:id="rId25"/>
    <p:sldId id="305" r:id="rId26"/>
    <p:sldId id="306" r:id="rId27"/>
    <p:sldId id="307" r:id="rId28"/>
    <p:sldId id="314" r:id="rId29"/>
    <p:sldId id="309" r:id="rId30"/>
    <p:sldId id="310" r:id="rId31"/>
    <p:sldId id="313" r:id="rId32"/>
    <p:sldId id="311" r:id="rId33"/>
    <p:sldId id="315" r:id="rId34"/>
    <p:sldId id="293" r:id="rId35"/>
    <p:sldId id="294" r:id="rId36"/>
    <p:sldId id="284" r:id="rId37"/>
    <p:sldId id="285" r:id="rId38"/>
    <p:sldId id="269" r:id="rId39"/>
    <p:sldId id="29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12" autoAdjust="0"/>
  </p:normalViewPr>
  <p:slideViewPr>
    <p:cSldViewPr>
      <p:cViewPr varScale="1">
        <p:scale>
          <a:sx n="78" d="100"/>
          <a:sy n="78" d="100"/>
        </p:scale>
        <p:origin x="-96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67562D-D39C-4345-BA2B-D596AF45B898}" type="datetimeFigureOut">
              <a:rPr lang="ru-RU" smtClean="0"/>
              <a:pPr/>
              <a:t>30.11.2020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69838A0-09F3-44F4-A88E-88AB42FE6B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9.pn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42853"/>
            <a:ext cx="71438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1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Ханты-Мансийский автономный округ—Югра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1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Октябрьский район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1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пос. Унъюган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«Детский сад общеразвивающего вида «Буратино»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lang="ru-RU" sz="1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(МБДОУ «ДСОВ «Буратино»)	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endParaRPr lang="ru-RU" dirty="0">
              <a:solidFill>
                <a:srgbClr val="7030A0"/>
              </a:solidFill>
              <a:latin typeface="Arial" pitchFamily="34" charset="0"/>
            </a:endParaRPr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285720" y="142852"/>
            <a:ext cx="8715436" cy="1747838"/>
            <a:chOff x="10684" y="10531"/>
            <a:chExt cx="667" cy="162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0685" y="10543"/>
              <a:ext cx="125" cy="142"/>
              <a:chOff x="10685" y="10543"/>
              <a:chExt cx="125" cy="142"/>
            </a:xfrm>
          </p:grpSpPr>
          <p:sp>
            <p:nvSpPr>
              <p:cNvPr id="10" name="Rectangle 8" hidden="1"/>
              <p:cNvSpPr>
                <a:spLocks noChangeArrowheads="1" noChangeShapeType="1"/>
              </p:cNvSpPr>
              <p:nvPr/>
            </p:nvSpPr>
            <p:spPr bwMode="auto">
              <a:xfrm>
                <a:off x="10685" y="10543"/>
                <a:ext cx="125" cy="142"/>
              </a:xfrm>
              <a:prstGeom prst="rect">
                <a:avLst/>
              </a:prstGeom>
              <a:noFill/>
              <a:ln w="0" algn="in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" name="Rectangle 7"/>
              <p:cNvSpPr>
                <a:spLocks noChangeArrowheads="1" noChangeShapeType="1"/>
              </p:cNvSpPr>
              <p:nvPr/>
            </p:nvSpPr>
            <p:spPr bwMode="auto">
              <a:xfrm>
                <a:off x="10735" y="10602"/>
                <a:ext cx="58" cy="83"/>
              </a:xfrm>
              <a:prstGeom prst="rect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/>
                  </a:gs>
                </a:gsLst>
                <a:lin ang="2700000" scaled="1"/>
              </a:gradFill>
              <a:ln w="0" algn="in">
                <a:solidFill>
                  <a:srgbClr val="0070C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" name="Rectangle 6"/>
              <p:cNvSpPr>
                <a:spLocks noChangeArrowheads="1" noChangeShapeType="1"/>
              </p:cNvSpPr>
              <p:nvPr/>
            </p:nvSpPr>
            <p:spPr bwMode="auto">
              <a:xfrm>
                <a:off x="10711" y="10543"/>
                <a:ext cx="50" cy="62"/>
              </a:xfrm>
              <a:prstGeom prst="rect">
                <a:avLst/>
              </a:prstGeom>
              <a:solidFill>
                <a:srgbClr val="0000FF"/>
              </a:solidFill>
              <a:ln w="0" algn="in">
                <a:solidFill>
                  <a:srgbClr val="0070C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" name="Rectangle 5"/>
              <p:cNvSpPr>
                <a:spLocks noChangeArrowheads="1" noChangeShapeType="1"/>
              </p:cNvSpPr>
              <p:nvPr/>
            </p:nvSpPr>
            <p:spPr bwMode="auto">
              <a:xfrm>
                <a:off x="10685" y="10596"/>
                <a:ext cx="50" cy="55"/>
              </a:xfrm>
              <a:prstGeom prst="rect">
                <a:avLst/>
              </a:prstGeom>
              <a:solidFill>
                <a:srgbClr val="FF0000"/>
              </a:solidFill>
              <a:ln w="0" algn="in">
                <a:solidFill>
                  <a:srgbClr val="0070C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8" name="Line 3"/>
            <p:cNvSpPr>
              <a:spLocks noChangeShapeType="1"/>
            </p:cNvSpPr>
            <p:nvPr/>
          </p:nvSpPr>
          <p:spPr bwMode="auto">
            <a:xfrm flipH="1">
              <a:off x="10779" y="10531"/>
              <a:ext cx="0" cy="162"/>
            </a:xfrm>
            <a:prstGeom prst="line">
              <a:avLst/>
            </a:prstGeom>
            <a:noFill/>
            <a:ln w="762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Line 2"/>
            <p:cNvSpPr>
              <a:spLocks noChangeShapeType="1"/>
            </p:cNvSpPr>
            <p:nvPr/>
          </p:nvSpPr>
          <p:spPr bwMode="auto">
            <a:xfrm flipH="1">
              <a:off x="10684" y="10667"/>
              <a:ext cx="667" cy="1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571480"/>
            <a:ext cx="88423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Documents and Settings\Татьяна\Мои документы\Мои рисунки\Изображение 2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785926"/>
            <a:ext cx="3429024" cy="49478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85721" y="1857365"/>
            <a:ext cx="607222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Горбунова Татьяна </a:t>
            </a:r>
          </a:p>
          <a:p>
            <a:pPr algn="ctr"/>
            <a:r>
              <a:rPr lang="ru-RU" sz="4800" cap="none" spc="0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Валерьевна1</a:t>
            </a:r>
            <a:endParaRPr lang="ru-RU" sz="4800" cap="none" spc="0" dirty="0">
              <a:ln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158" y="6072206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xn--80aaxgcxfz9c.kiev.ua/images/logo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6710" y="5986464"/>
            <a:ext cx="1071570" cy="871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буратино\Desktop\кружок\рисовальнички декабрь\20181220_1642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643314"/>
            <a:ext cx="3714776" cy="2876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Users\буратино\Desktop\кружок\рисовальнички декабрь\20181220_1638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1214422"/>
            <a:ext cx="2857520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C:\Users\буратино\Desktop\кружок\рисовальнички декабрь\20181220_1636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1000108"/>
            <a:ext cx="2428892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714348" y="428604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Рисовальнички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pic>
        <p:nvPicPr>
          <p:cNvPr id="8" name="Рисунок 7" descr="C:\Users\буратино\Desktop\кружок\рисовальнички декабрь\20181220_16423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000108"/>
            <a:ext cx="278608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буратино\Desktop\кружок\рисовальнички декабрь\20181220_16424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3571876"/>
            <a:ext cx="3786214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14290"/>
            <a:ext cx="7858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«Как вода гулять отправилась»</a:t>
            </a:r>
            <a:endParaRPr lang="ru-RU" sz="2800" dirty="0"/>
          </a:p>
        </p:txBody>
      </p:sp>
      <p:pic>
        <p:nvPicPr>
          <p:cNvPr id="5" name="Рисунок 4" descr="C:\Users\буратино\AppData\Local\Microsoft\Windows\Temporary Internet Files\Content.Word\IMG_20190418_1634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00108"/>
            <a:ext cx="371477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буратино\AppData\Local\Microsoft\Windows\Temporary Internet Files\Content.Word\IMG_20190418_1636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4000504"/>
            <a:ext cx="3643338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буратино\AppData\Local\Microsoft\Windows\Temporary Internet Files\Content.Word\IMG_20190418_16385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000108"/>
            <a:ext cx="371477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буратино\AppData\Local\Microsoft\Windows\Temporary Internet Files\Content.Word\IMG_20190418_16390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071942"/>
            <a:ext cx="3143272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буратино\Desktop\кружок\20181203_09240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071546"/>
            <a:ext cx="385765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428604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Тает льдинка»</a:t>
            </a:r>
            <a:endParaRPr lang="ru-RU" sz="2800" dirty="0"/>
          </a:p>
        </p:txBody>
      </p:sp>
      <p:pic>
        <p:nvPicPr>
          <p:cNvPr id="6" name="Рисунок 5" descr="https://im0-tub-ru.yandex.net/i?id=9b32cb5064f0ba041d3a481a7a15e59a-l&amp;n=13&amp;w=480&amp;h=48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00438"/>
            <a:ext cx="3571900" cy="3152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xn--80aaxgcxfz9c.kiev.ua/images/logo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286256"/>
            <a:ext cx="3071834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7643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«Посадка лука»</a:t>
            </a:r>
            <a:endParaRPr lang="ru-RU" sz="2800" dirty="0"/>
          </a:p>
        </p:txBody>
      </p:sp>
      <p:pic>
        <p:nvPicPr>
          <p:cNvPr id="5" name="Рисунок 4" descr="C:\Users\буратино\Desktop\кружок\посадка лука\IMG_20190322_16520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85794"/>
            <a:ext cx="3143272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буратино\Desktop\кружок\посадка лука\IMG_20190322_1652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071546"/>
            <a:ext cx="3071834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буратино\Desktop\кружок\посадка лука\IMG_20190322_1652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4286256"/>
            <a:ext cx="2500330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буратино\Desktop\кружок\посадка лука\IMG_20190322_16525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4500570"/>
            <a:ext cx="2213300" cy="21669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5714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педагогами»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500043"/>
            <a:ext cx="83198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Родительский клуб «Веселые нотки» Хантимирова О.В </a:t>
            </a: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Родительский клуб «Путешествие в страну Спортландия» Зырянова Н.В </a:t>
            </a:r>
          </a:p>
          <a:p>
            <a:r>
              <a:rPr lang="ru-RU" sz="2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Содержимое 5" descr="C:\сред стар гтв деп\род клуб ВЕСЕЛЫЕ НОТКИ ХОВ 9 ноября\IMG_7807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000108"/>
            <a:ext cx="4038600" cy="2692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6" descr="C:\сред стар гтв деп\род клуб ВЕСЕЛЫЕ НОТКИ ХОВ 9 ноября\IMG_7718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000108"/>
            <a:ext cx="407196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4" descr="C:\сред стар гтв деп\фото к отчету\янв р клуб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500570"/>
            <a:ext cx="4419600" cy="2357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 descr="C:\сред стар гтв деп\фото к отчету\20190117_182749.jpg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4429132"/>
            <a:ext cx="4143404" cy="2428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47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8572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педагогами»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142985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Деловая игра» Хантимирова О.В»</a:t>
            </a: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буратино\Desktop\деловая игра\IMG_766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78621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буратино\Desktop\деловая игра\IMG_766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785926"/>
            <a:ext cx="371477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буратино\Desktop\деловая игра\IMG_76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4714884"/>
            <a:ext cx="3400423" cy="2143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8572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педагогами»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928671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Колядки»</a:t>
            </a: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сред стар гтв деп\развлечение\Колядки\IMG_846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736"/>
            <a:ext cx="378621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C:\сред стар гтв деп\развлечение\Колядки\IMG_84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3638550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C:\сред стар гтв деп\развлечение\Колядки\IMG_846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286256"/>
            <a:ext cx="3000396" cy="2571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8572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педагогами»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928671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космонавтики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Зырянова Н.В- </a:t>
            </a:r>
            <a:r>
              <a:rPr lang="ru-RU" sz="2000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инст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 по физической культ.</a:t>
            </a: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:\развлечение вороний космос\IMG_889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00174"/>
            <a:ext cx="3786214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F:\развлечение вороний космос\IMG_889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500174"/>
            <a:ext cx="3357565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F:\развлечение вороний космос\IMG_889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143380"/>
            <a:ext cx="3457575" cy="2305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F:\развлечение вороний космос\IMG_89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3857628"/>
            <a:ext cx="3714751" cy="2738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64294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«Взаимодействие с педагогами»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642918"/>
            <a:ext cx="81439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Вороний день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Хантимирова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Ольга Васильевна, муз. руководитель</a:t>
            </a: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F:\развлечение вороний космос\IMG_881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3612515" cy="2409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F:\развлечение вороний космос\IMG_88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71612"/>
            <a:ext cx="3857625" cy="2571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F:\развлечение вороний космос\IMG_882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4143380"/>
            <a:ext cx="3412491" cy="2609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000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«Методическое объединение»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(осень)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00042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«Динамический час»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244334"/>
            <a:ext cx="76438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«Методическое объединение»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(Весна)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«Весёлая математика»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75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223" y="116632"/>
            <a:ext cx="8177562" cy="55269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самообразования: </a:t>
            </a:r>
            <a:b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«Поисково- познавательная деятельность дошкольников через опытно –экспериментальные действия». 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«Развивать наблюдательность, умение сравнивать, анализировать, обобщать в процессе экспериментирования, устанавливать причинно- следственные связи ». 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4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«Деятельность педагога»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static-eu.insales.ru/images/products/1/3565/54283757/LSP2784-UK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857760"/>
            <a:ext cx="2143140" cy="1890717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 descr="http://raguda.ru/images/algoritmy-i-shemy-dlja-doshkolnikov-v-kartinkah-3_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4929198"/>
            <a:ext cx="1928826" cy="179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://image.slidesharecdn.com/random-130417044124-phpapp02/95/-15-638.jpg?cb=1368515799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4857760"/>
            <a:ext cx="3000396" cy="1857364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20" cy="7400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«Участие в конкурсах»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928670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участника Всероссийского детского конкурса 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0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Супергерои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против простуды и гриппа » 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643050"/>
            <a:ext cx="842968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руководителю Всероссийского конкурса: «Радуга талантов»  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«Рисунок» </a:t>
            </a:r>
          </a:p>
        </p:txBody>
      </p:sp>
      <p:pic>
        <p:nvPicPr>
          <p:cNvPr id="13" name="Рисунок 12" descr="C:\Documents and Settings\Admin\Мои документы\Мои рисунки\Изображение\Изображение 2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357430"/>
            <a:ext cx="35719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Documents and Settings\Admin\Мои документы\Мои рисунки\Изображение\Изображение 2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357430"/>
            <a:ext cx="343757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4889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«Участие в конкурсах»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Admin\Мои документы\Мои рисунки\Изображение\Изображение 2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4649188" y="-77212"/>
            <a:ext cx="33460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Мои документы\Мои рисунки\Изображение\Изображение 24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974828" y="2954206"/>
            <a:ext cx="2979504" cy="4500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Documents and Settings\Admin\Мои документы\Мои рисунки\Изображение\Изображение 2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143404" cy="6357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Мои документы\Мои рисунки\Изображение\Изображение 23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7166"/>
            <a:ext cx="4214842" cy="635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5929354" cy="30003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Admin\Рабочий стол\годовой календарный умк\дипломы триз\Новая папка (3)\Изображение 1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535885" y="-250057"/>
            <a:ext cx="5357850" cy="75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57167"/>
            <a:ext cx="8429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«Распространение педагогического опыта»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01122" cy="50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«Участие детей в различных конкурсах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Рабочий стол\годовой календарный умк\Дежнёва Елена Петровна- Звучит мелодия весны\330_ДИПЛОМ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714356"/>
            <a:ext cx="3929090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Documents and Settings\Admin\Рабочий стол\годовой календарный умк\Дежнёва Елена Петровна- Звучит мелодия весны\329_ДИПЛОМ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642918"/>
            <a:ext cx="3941669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Documents and Settings\Admin\Рабочий стол\годовой календарный умк\Дежнёва Елена Петровна- Звучит мелодия весны\326_ДИПЛОМ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3571876"/>
            <a:ext cx="3654683" cy="2957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Рабочий стол\годовой календарный умк\дипломы триз\Новая папка (3)\Изображение 2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357053" cy="632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Мои документы\Мои рисунки\Изображение\Изображение 2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7166"/>
            <a:ext cx="385765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Рабочий стол\годовой календарный умк\дипломы триз\дипломы\Ср-ст.гр\Чистаоль Ева 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2857520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Documents and Settings\Admin\Рабочий стол\годовой календарный умк\дипломы триз\дипломы\Ср-ст.гр\Тубатов Артём 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295650"/>
            <a:ext cx="2565400" cy="3562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Documents and Settings\Admin\Рабочий стол\годовой календарный умк\дипломы триз\дипломы\Ср-ст.гр\Полупанов Артемий 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0"/>
            <a:ext cx="2748592" cy="4143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Documents and Settings\Admin\Мои документы\Мои рисунки\Изображение\Изображение 24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142852"/>
            <a:ext cx="2662243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Рабочий стол\годовой календарный умк\дипломы триз\дипломы\Ср-ст.гр\Миннияров Артем 00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14"/>
            <a:ext cx="2571768" cy="3114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Documents and Settings\Admin\Рабочий стол\годовой календарный умк\дипломы триз\дипломы\Ср-ст.гр\Ахметова Карина 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142852"/>
            <a:ext cx="2799717" cy="3543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Documents and Settings\Admin\Рабочий стол\годовой календарный умк\дипломы триз\дипломы\Ср-ст.гр\Косянок Настя 0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3357562"/>
            <a:ext cx="2428892" cy="3357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Documents and Settings\Admin\Мои документы\Мои рисунки\Изображение\Изображение 24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2714612" y="285752"/>
            <a:ext cx="307183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Изображение\Изображение 2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235745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Documents and Settings\Admin\Мои документы\Мои рисунки\Изображение\Изображение 2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5357818" y="142852"/>
            <a:ext cx="3348036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Documents and Settings\Admin\Мои документы\Мои рисунки\Изображение\Изображение 25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2928934"/>
            <a:ext cx="2666998" cy="3781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Мои документы\Мои рисунки\Изображение\Изображение 25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4357718" cy="578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Documents and Settings\Admin\Мои документы\Мои рисунки\Изображение\Изображение 25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42852"/>
            <a:ext cx="3615376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14356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познавательной площадки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7686" y="785794"/>
            <a:ext cx="4214842" cy="2857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расширение представлений детей об окружающем мире, через знакомство с элементарными знаниями из различных областей науки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1643050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57158" y="3286124"/>
            <a:ext cx="828680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наблюдательность,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мыслительную деятельность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сравнивать, анализировать, обобщать, установление причинно-следственной зависимости, умение делать выводы).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внимание, зрительную, слуховую чувствительность.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предпосылки формирования у дошкольников практических и умственных действий.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xn--80aaxgcxfz9c.kiev.ua/images/log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37147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xn--80aaxgcxfz9c.kiev.ua/images/logo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2857496"/>
            <a:ext cx="1285884" cy="942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Мои рисунки\Изображение\Изображение 23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3929090" cy="5929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Documents and Settings\Admin\Рабочий стол\годовой календарный умк\дипломы триз\дипломы богат талантами  любимый детски сад\Изображение 2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85728"/>
            <a:ext cx="3619505" cy="5857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Мои документы\Мои рисунки\Изображение\Изображение 22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14290"/>
            <a:ext cx="3876681" cy="6000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Documents and Settings\Admin\Мои документы\Мои рисунки\Изображение\Изображение 2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4071966" cy="6072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потрфолио\2019-04-22_153445 итоги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771530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5857892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Сертификаты еще не пришли, участников было 5, которых я готовила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Admin\Мои документы\Мои рисунки\Изображение\Изображение 25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0"/>
            <a:ext cx="4500594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Мои документы\Мои рисунки\Изображение\Изображение 2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42852"/>
            <a:ext cx="365283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14290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«Мои достижения»</a:t>
            </a:r>
            <a:endParaRPr lang="ru-RU" sz="3200" dirty="0"/>
          </a:p>
        </p:txBody>
      </p:sp>
      <p:pic>
        <p:nvPicPr>
          <p:cNvPr id="9" name="Рисунок 8" descr="C:\Documents and Settings\Admin\Мои документы\Мои рисунки\Изображение\Изображение 23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678761" y="-321495"/>
            <a:ext cx="5500726" cy="771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Documents and Settings\Admin\Мои документы\Мои рисунки\Изображение\Изображение 241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428628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Изображение\Изображение 2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4714875" y="285727"/>
            <a:ext cx="3929090" cy="628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Admin\Мои документы\Мои рисунки\Изображение\Изображение 24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4286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Изображение\Изображение 24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14290"/>
            <a:ext cx="428628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Мои документы\Мои рисунки\Изображение\Изображение 24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57166"/>
            <a:ext cx="414340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Изображение\Изображение 2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28"/>
            <a:ext cx="428628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122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«Участие в общественной жизни ДОУ»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Зимние постройки, но фото у меня нет. </a:t>
            </a:r>
          </a:p>
          <a:p>
            <a:r>
              <a:rPr lang="ru-RU" dirty="0" smtClean="0"/>
              <a:t>Новый год.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xn--b1aafqdtlerng.xn--p1ai/image/gifs/%D1%81%D0%BE%D0%BB%D0%BD%D1%8B%D1%88%D0%BA%D0%B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6072230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3" y="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Всем удачи!!!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«Бумага и её секреты»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://xn--80aaxgcxfz9c.kiev.ua/images/logo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72430" y="5986464"/>
            <a:ext cx="1071570" cy="871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буратино\Desktop\кружок\бумага и ее секреты\IMG_20190326_16100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714356"/>
            <a:ext cx="300039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C:\Users\буратино\Desktop\кружок\бумага и ее секреты\IMG_20190326_16090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714752"/>
            <a:ext cx="228601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C:\Users\буратино\Desktop\кружок\бумага и ее секреты\IMG_20190326_16101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3714752"/>
            <a:ext cx="271464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C:\Users\буратино\Desktop\кружок\бумага и ее секреты\IMG_20190326_16135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714356"/>
            <a:ext cx="2786082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C:\Users\буратино\Desktop\кружок\бумага и ее секреты\IMG_20190326_16123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488" y="3714752"/>
            <a:ext cx="271464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https://allprint.moscow/wp-content/uploads/2018/10/13razmer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0" y="857232"/>
            <a:ext cx="18573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«Водяные человечки» 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http://xn--80aaxgcxfz9c.kiev.ua/images/logo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72462" y="6072206"/>
            <a:ext cx="857288" cy="785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буратино\Desktop\кружок\водяные человечки\20181108_1622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714356"/>
            <a:ext cx="2471742" cy="1514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C:\Users\буратино\Desktop\кружок\водяные человечки\20181108_1623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500042"/>
            <a:ext cx="250033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https://cdn.piccollage.com/imageassets/c5f7ad32c0876e711813254a1c4f6b67/original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214290"/>
            <a:ext cx="2282825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C:\Users\буратино\Desktop\кружок\водяные человечки\20181108_16294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2500306"/>
            <a:ext cx="3143272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 descr="C:\Users\буратино\Desktop\кружок\водяные человечки\20181108_16282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44" y="2500306"/>
            <a:ext cx="2928958" cy="21762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Рисунок 22" descr="C:\Users\буратино\Desktop\кружок\водяные человечки\20181108_16233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5000636"/>
            <a:ext cx="2352435" cy="1500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 descr="C:\Users\буратино\Desktop\кружок\водяные человечки\20181108_162314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20" y="4572008"/>
            <a:ext cx="2857520" cy="2120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07157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«Знакомство с магнитом»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       </a:t>
            </a:r>
            <a:r>
              <a:rPr lang="ru-RU" dirty="0" smtClean="0"/>
              <a:t>        </a:t>
            </a:r>
            <a:endParaRPr lang="ru-RU" dirty="0"/>
          </a:p>
        </p:txBody>
      </p:sp>
      <p:pic>
        <p:nvPicPr>
          <p:cNvPr id="4" name="Рисунок 3" descr="C:\Documents and Settings\Татьяна\Рабочий стол\ПАПКА РАБОТА 2016\фото кружок 2016(2)\sSC036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785794"/>
            <a:ext cx="421484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s://encrypted-tbn0.gstatic.com/images?q=tbn:ANd9GcRaU8bhDiDQ0r_gw85wQ6CtnClNysbNaGxbBv8Kz4-OzerClAQ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85794"/>
            <a:ext cx="385765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699" name="Picture 3" descr="http://elementy.ru/images/faq/magnit_2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3857628"/>
            <a:ext cx="2357453" cy="2661276"/>
          </a:xfrm>
          <a:prstGeom prst="rect">
            <a:avLst/>
          </a:prstGeom>
          <a:noFill/>
        </p:spPr>
      </p:pic>
      <p:pic>
        <p:nvPicPr>
          <p:cNvPr id="9" name="Рисунок 8" descr="http://xn--80aaxgcxfz9c.kiev.ua/images/logo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5986464"/>
            <a:ext cx="1071570" cy="871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82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«Снежный ветер»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Татьяна\Рабочий стол\ПАПКА РАБОТА 2016\фото кружок 2016(2)\CSC0380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3857628"/>
            <a:ext cx="3438525" cy="2581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http://cis.edu.yar.ru/data/projects/files/95/p59880/8500.xmedium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071942"/>
            <a:ext cx="2357454" cy="24669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cis.edu.yar.ru/data/projects/files/95/p59880/8500.xmedium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3786190"/>
            <a:ext cx="2143140" cy="2214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http://xn--80aaxgcxfz9c.kiev.ua/images/logo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5986464"/>
            <a:ext cx="1071570" cy="871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s44.radikal.ru/i104/0909/46/5f4fe9f1f79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785794"/>
            <a:ext cx="3838575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https://luckclub.ru/images/luckclub/2018/10/applikatsiya-zima-11-700x52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785794"/>
            <a:ext cx="3971920" cy="2909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429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«Смешивание красок»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xn--80aaxgcxfz9c.kiev.ua/images/logo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43900" y="6000768"/>
            <a:ext cx="785818" cy="7143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буратино\Desktop\кружок\ноябрь смешивание красок\20181206_1626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78563" y="892951"/>
            <a:ext cx="257176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буратино\Desktop\кружок\ноябрь смешивание красок\20181206_16250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971623" y="1100287"/>
            <a:ext cx="2643207" cy="2014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C:\Users\буратино\Desktop\кружок\ноябрь смешивание красок\20181206_16274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819618" y="824059"/>
            <a:ext cx="2500330" cy="24237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C:\Users\буратино\Desktop\кружок\ноябрь смешивание красок\20181206_162928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891833" y="3751580"/>
            <a:ext cx="2938465" cy="2721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C:\Users\буратино\Desktop\кружок\ноябрь смешивание красок\20181206_16311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4409759" y="3876996"/>
            <a:ext cx="2895602" cy="2571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«Воздух, фокусы с воздухом»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Татьяна\Рабочий стол\DSC0399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785794"/>
            <a:ext cx="307183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https://www.stihi.ru/pics/2013/06/04/42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929066"/>
            <a:ext cx="3419475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xn--80aaxgcxfz9c.kiev.ua/images/logo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286256"/>
            <a:ext cx="2857520" cy="2214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буратино\AppData\Local\Microsoft\Windows\Temporary Internet Files\Content.Word\IMG_20190226_16224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928670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1230</TotalTime>
  <Words>347</Words>
  <Application>Microsoft Office PowerPoint</Application>
  <PresentationFormat>Экран (4:3)</PresentationFormat>
  <Paragraphs>68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Эркер</vt:lpstr>
      <vt:lpstr>Слайд 1</vt:lpstr>
      <vt:lpstr>Тема самообразования:  «Поисково- познавательная деятельность дошкольников через опытно –экспериментальные действия».  Цель:  «Развивать наблюдательность, умение сравнивать, анализировать, обобщать в процессе экспериментирования, устанавливать причинно- следственные связи ».    </vt:lpstr>
      <vt:lpstr>Тема познавательной площадки </vt:lpstr>
      <vt:lpstr>«Бумага и её секреты»</vt:lpstr>
      <vt:lpstr>«Водяные человечки»  </vt:lpstr>
      <vt:lpstr>«Знакомство с магнитом»                 </vt:lpstr>
      <vt:lpstr>«Снежный ветер»</vt:lpstr>
      <vt:lpstr>«Смешивание красок»</vt:lpstr>
      <vt:lpstr>«Воздух, фокусы с воздухом»</vt:lpstr>
      <vt:lpstr>Слайд 10</vt:lpstr>
      <vt:lpstr>Слайд 11</vt:lpstr>
      <vt:lpstr>Слайд 12</vt:lpstr>
      <vt:lpstr>Слайд 13</vt:lpstr>
      <vt:lpstr>Раздел «Взаимодействие с педагогами»</vt:lpstr>
      <vt:lpstr>Раздел «Взаимодействие с педагогами»</vt:lpstr>
      <vt:lpstr>Раздел «Взаимодействие с педагогами»</vt:lpstr>
      <vt:lpstr>Раздел «Взаимодействие с педагогами»</vt:lpstr>
      <vt:lpstr>Раздел «Взаимодействие с педагогами»</vt:lpstr>
      <vt:lpstr>«Методическое объединение» (осень)</vt:lpstr>
      <vt:lpstr>Раздел  «Участие в конкурсах»</vt:lpstr>
      <vt:lpstr>Раздел «Участие в конкурсах»</vt:lpstr>
      <vt:lpstr>Слайд 22</vt:lpstr>
      <vt:lpstr>  </vt:lpstr>
      <vt:lpstr>Раздел «Участие детей в различных конкурсах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Раздел «Участие в общественной жизни ДОУ»</vt:lpstr>
      <vt:lpstr>Слайд 39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Admin</cp:lastModifiedBy>
  <cp:revision>110</cp:revision>
  <dcterms:created xsi:type="dcterms:W3CDTF">2016-05-14T09:59:54Z</dcterms:created>
  <dcterms:modified xsi:type="dcterms:W3CDTF">2020-11-30T15:49:31Z</dcterms:modified>
</cp:coreProperties>
</file>