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1275"/>
            <a:ext cx="9174801" cy="6286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211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7" y="208982"/>
            <a:ext cx="9116113" cy="6280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3481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2020-02-28T10:28:08Z</dcterms:created>
  <dcterms:modified xsi:type="dcterms:W3CDTF">2020-02-28T10:32:53Z</dcterms:modified>
</cp:coreProperties>
</file>