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sldIdLst>
    <p:sldId id="268" r:id="rId2"/>
    <p:sldId id="264" r:id="rId3"/>
    <p:sldId id="258" r:id="rId4"/>
    <p:sldId id="257" r:id="rId5"/>
    <p:sldId id="259" r:id="rId6"/>
    <p:sldId id="261" r:id="rId7"/>
    <p:sldId id="265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ED0BA7A-67F8-4370-B79C-32373BC3B21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53F4281-E11D-4B01-8DDE-AF5B79BCF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63176" y="5683347"/>
            <a:ext cx="5556738" cy="78302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старшей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дошкольной группы                                        Чучупал Ирина Николаевна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 descr="https://ds04.infourok.ru/uploads/ex/0a2b/0002c94a-6004687e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5058" y="273700"/>
            <a:ext cx="6907621" cy="5180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6049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540709" cy="66680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 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каких сказок эти герои??</a:t>
            </a:r>
            <a:endParaRPr lang="ru-RU" sz="4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https://i.ytimg.com/vi/WVIda200D10/maxresdefaul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5569" y="14478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0808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65" y="537404"/>
            <a:ext cx="9896061" cy="5360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              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эта сказка?</a:t>
            </a:r>
            <a:endParaRPr lang="ru-RU" sz="4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Содержимое 7" descr="https://fsd.multiurok.ru/html/2018/12/09/s_5c0d208123ce2/1022304_6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5569" y="14478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01824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300" y="392270"/>
            <a:ext cx="9203085" cy="6487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Из какой сказки эти герои?  </a:t>
            </a:r>
            <a:endParaRPr lang="ru-RU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https://kopilka.edu-eao.ru/wp-content/uploads/2018/08/maxresdefault-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5569" y="14478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50204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140678"/>
            <a:ext cx="9357830" cy="10832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                 </a:t>
            </a: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освободил Муху-Цокотуху?</a:t>
            </a:r>
            <a:endParaRPr lang="ru-RU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https://cepia.ru/images/u/pages/skazki-chukovskogo-muha-cokotuha-cover-5594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3146" y="1447800"/>
            <a:ext cx="675924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0893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554777" cy="7230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1"/>
                </a:solidFill>
              </a:rPr>
              <a:t>                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лечил зверей доктор Айболит?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s://printonic.ru/uploads/images/2016/02/22/img_56cab85228a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3698" y="1497765"/>
            <a:ext cx="5118539" cy="50673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68913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4789" y="314621"/>
            <a:ext cx="8309537" cy="10077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</a:t>
            </a: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просили по телефону мартышки, цапли и </a:t>
            </a:r>
            <a:r>
              <a:rPr lang="ru-RU" sz="40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зайчатки</a:t>
            </a: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  </a:t>
            </a:r>
            <a:endParaRPr lang="ru-RU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Содержимое 7" descr="https://pbs.twimg.com/media/EU5MQbhXYAAACs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1478" y="1447800"/>
            <a:ext cx="688258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44646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9649" y="351692"/>
            <a:ext cx="8989256" cy="5908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Молодцы! Спасибо за внимание!</a:t>
            </a:r>
            <a:endParaRPr lang="ru-RU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https://avatars.mds.yandex.net/get-zen_doc/1101166/pub_5ca1f62f24949900b295d63d_5ca1f76ff4bebc00b35a3402/scale_12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513" y="1447800"/>
            <a:ext cx="669851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326893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154</TotalTime>
  <Words>58</Words>
  <Application>Microsoft Office PowerPoint</Application>
  <PresentationFormat>Произвольный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Слайд 1</vt:lpstr>
      <vt:lpstr>                  Из каких сказок эти герои??</vt:lpstr>
      <vt:lpstr>              Как называется эта сказка?</vt:lpstr>
      <vt:lpstr>                Из какой сказки эти герои?  </vt:lpstr>
      <vt:lpstr>                   Кто освободил Муху-Цокотуху?</vt:lpstr>
      <vt:lpstr>                 Чем лечил зверей доктор Айболит?</vt:lpstr>
      <vt:lpstr>        Что просили по телефону мартышки, цапли и зайчатки?   </vt:lpstr>
      <vt:lpstr>             Молодцы! 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сказки</dc:title>
  <dc:creator>User</dc:creator>
  <cp:lastModifiedBy>msi</cp:lastModifiedBy>
  <cp:revision>14</cp:revision>
  <dcterms:created xsi:type="dcterms:W3CDTF">2018-10-04T18:08:07Z</dcterms:created>
  <dcterms:modified xsi:type="dcterms:W3CDTF">2020-11-30T18:05:41Z</dcterms:modified>
</cp:coreProperties>
</file>