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1" r:id="rId5"/>
    <p:sldId id="260" r:id="rId6"/>
    <p:sldId id="257" r:id="rId7"/>
    <p:sldId id="25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166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73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077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02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9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1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04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7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35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52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416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83F37-0132-4BB6-980A-D9E0318636C1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FBF74-5D28-486E-8E93-123816145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8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www.gb6.donpac.ru/uploads/image13_12_2019%2010-02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42" y="-356844"/>
            <a:ext cx="10482943" cy="7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25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0971"/>
            <a:ext cx="10515600" cy="5421086"/>
          </a:xfrm>
        </p:spPr>
        <p:txBody>
          <a:bodyPr/>
          <a:lstStyle/>
          <a:p>
            <a:r>
              <a:rPr lang="ru-RU" sz="3200" dirty="0"/>
              <a:t>Береги платье снова, здоровье </a:t>
            </a:r>
            <a:r>
              <a:rPr lang="ru-RU" sz="3200" dirty="0" smtClean="0"/>
              <a:t>смолоду.</a:t>
            </a:r>
          </a:p>
          <a:p>
            <a:r>
              <a:rPr lang="ru-RU" sz="3200" dirty="0"/>
              <a:t>Вечерние прогулки полезны, они удаляют от болезни.</a:t>
            </a:r>
          </a:p>
          <a:p>
            <a:r>
              <a:rPr lang="ru-RU" sz="3200" dirty="0"/>
              <a:t>Горьким лечат, сладким </a:t>
            </a:r>
            <a:r>
              <a:rPr lang="ru-RU" sz="3200" dirty="0" smtClean="0"/>
              <a:t>калечат.</a:t>
            </a:r>
          </a:p>
          <a:p>
            <a:r>
              <a:rPr lang="ru-RU" sz="3200" dirty="0"/>
              <a:t>В доме, где свежий воздух и солнечный свет, врач не </a:t>
            </a:r>
            <a:r>
              <a:rPr lang="ru-RU" sz="3200" dirty="0" smtClean="0"/>
              <a:t>надобен</a:t>
            </a:r>
          </a:p>
          <a:p>
            <a:r>
              <a:rPr lang="ru-RU" sz="3200" dirty="0"/>
              <a:t>Держи голову в холоде, живот в голоде, ноги в тепле.</a:t>
            </a:r>
          </a:p>
          <a:p>
            <a:r>
              <a:rPr lang="ru-RU" sz="3200" dirty="0" smtClean="0"/>
              <a:t>Ешь </a:t>
            </a:r>
            <a:r>
              <a:rPr lang="ru-RU" sz="3200" dirty="0"/>
              <a:t>чеснок и лук — не возьмёт </a:t>
            </a:r>
            <a:r>
              <a:rPr lang="ru-RU" sz="3200" dirty="0" smtClean="0"/>
              <a:t>недуг.</a:t>
            </a:r>
          </a:p>
          <a:p>
            <a:r>
              <a:rPr lang="ru-RU" sz="3200" dirty="0"/>
              <a:t>Жарок день — уйди в тень.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-468085"/>
            <a:ext cx="10515600" cy="215877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/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Народные </a:t>
            </a:r>
            <a:r>
              <a:rPr lang="ru-RU" sz="7200" b="1" dirty="0">
                <a:solidFill>
                  <a:srgbClr val="FF0000"/>
                </a:solidFill>
              </a:rPr>
              <a:t>пословицы</a:t>
            </a:r>
            <a:br>
              <a:rPr lang="ru-RU" sz="7200" b="1" dirty="0">
                <a:solidFill>
                  <a:srgbClr val="FF0000"/>
                </a:solidFill>
              </a:rPr>
            </a:b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70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.profkiosk.ru/service_tbn2/fvegm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88" y="0"/>
            <a:ext cx="9214996" cy="651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35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tatic.tildacdn.com/tild3939-3232-4331-a438-313464623961/Screenshot_2020-04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73" y="0"/>
            <a:ext cx="11405054" cy="693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254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olnyschko.ucoz.ru/rekomendac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164654"/>
            <a:ext cx="9652457" cy="652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475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bs.twimg.com/media/DoSWKdUXUAImUOD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6683"/>
            <a:ext cx="10558236" cy="727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12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subTitle" idx="1"/>
          </p:nvPr>
        </p:nvSpPr>
        <p:spPr>
          <a:xfrm>
            <a:off x="3918857" y="5473265"/>
            <a:ext cx="8178868" cy="34283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4" descr="https://ds05.infourok.ru/uploads/ex/1074/000ca71b-d820fa9a/hello_html_3e897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285" y="0"/>
            <a:ext cx="9614615" cy="721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750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64</Words>
  <Application>Microsoft Office PowerPoint</Application>
  <PresentationFormat>Широкоэкранный</PresentationFormat>
  <Paragraphs>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 Народные пословицы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2020-11-30T14:56:41Z</dcterms:created>
  <dcterms:modified xsi:type="dcterms:W3CDTF">2020-11-30T15:08:00Z</dcterms:modified>
</cp:coreProperties>
</file>