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3" r:id="rId5"/>
    <p:sldId id="259" r:id="rId6"/>
    <p:sldId id="260" r:id="rId7"/>
    <p:sldId id="261" r:id="rId8"/>
    <p:sldId id="262" r:id="rId9"/>
    <p:sldId id="265" r:id="rId10"/>
    <p:sldId id="263" r:id="rId11"/>
    <p:sldId id="264" r:id="rId12"/>
    <p:sldId id="266" r:id="rId13"/>
    <p:sldId id="267" r:id="rId14"/>
    <p:sldId id="272" r:id="rId15"/>
    <p:sldId id="268" r:id="rId16"/>
    <p:sldId id="269" r:id="rId17"/>
    <p:sldId id="270" r:id="rId18"/>
    <p:sldId id="271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A43A113-2B4F-4114-9C37-0A82A693C9C7}" type="datetimeFigureOut">
              <a:rPr lang="ru-RU" smtClean="0"/>
              <a:pPr/>
              <a:t>28.10.2019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A4E885B-6EFC-4B87-85CA-2400BFBD5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88;&#1077;&#1079;&#1077;&#1085;&#1090;&#1072;&#1094;&#1080;&#1103;%20&#1087;&#1086;%20&#1084;&#1072;&#1088;&#1096;&#1072;&#1082;&#1091;\&#1057;&#1090;&#1080;&#1093;&#1080;%20&#1086;%20&#1042;&#1086;&#1081;&#1085;&#1077;%20&#1080;%20&#1051;&#1102;&#1073;&#1074;&#1080;%20-%20&#1055;&#1086;&#1076;&#1083;&#1086;&#1078;&#1082;&#1072;%204%20(www.hotplayer.ru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&amp;Scy;. &amp;YAcy;. &amp;Mcy;&amp;acy;&amp;rcy;&amp;shcy;&amp;acy;&amp;kcy; &amp;CHcy;&amp;iecy;&amp;gcy;&amp;ocy; &amp;bcy;&amp;ocy;&amp;yacy;&amp;lcy;&amp;scy;&amp;yacy; &amp;Pcy;&amp;iecy;&amp;tcy;&amp;yacy;? "/>
          <p:cNvPicPr/>
          <p:nvPr/>
        </p:nvPicPr>
        <p:blipFill>
          <a:blip r:embed="rId3" cstate="print"/>
          <a:srcRect b="9063"/>
          <a:stretch>
            <a:fillRect/>
          </a:stretch>
        </p:blipFill>
        <p:spPr bwMode="auto">
          <a:xfrm>
            <a:off x="1428728" y="0"/>
            <a:ext cx="62151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тихи о Войне и Любви - Подложка 4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8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://s-marshak.ru/books/ch/ch05/ch05_05.jpg"/>
          <p:cNvPicPr/>
          <p:nvPr/>
        </p:nvPicPr>
        <p:blipFill>
          <a:blip r:embed="rId2" cstate="print"/>
          <a:srcRect l="56522" t="6291" r="5383" b="182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odintsovo.info/img/blog-new/2018/61931/Marshak_S.Ja._-_Chego_bojalsja_Petja_-_1983_Stranica_06-2-tn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gx.net.ua/news_images/147535036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s-marshak.ru/books/ch/ch05/ch05_06.jpg"/>
          <p:cNvPicPr/>
          <p:nvPr/>
        </p:nvPicPr>
        <p:blipFill>
          <a:blip r:embed="rId2" cstate="print"/>
          <a:srcRect l="4385" t="5466" r="56149" b="1961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fs01.infourok.ru/images/doc/36/45903/img26.jpg"/>
          <p:cNvPicPr/>
          <p:nvPr/>
        </p:nvPicPr>
        <p:blipFill>
          <a:blip r:embed="rId2"/>
          <a:srcRect l="3846" t="8205" r="5128" b="5623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s-marshak.ru/books/ch/ch05/ch05_06.jpg"/>
          <p:cNvPicPr/>
          <p:nvPr/>
        </p:nvPicPr>
        <p:blipFill>
          <a:blip r:embed="rId2" cstate="print"/>
          <a:srcRect l="57409" t="7074" r="5914" b="1961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odintsovo.info/img/blog-new/2018/61931/Marshak_S.Ja._-_Chego_bojalsja_Petja_-_1983_Stranica_10-2-tn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odintsovo.info/img/blog-new/2018/61931/Marshak_S.Ja._-_Chego_bojalsja_Petja_-_1983_Stranica_11-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odintsovo.info/img/blog-new/2018/61931/Marshak_S.Ja._-_Chego_bojalsja_Petja_-_1983_Stranica_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odintsovo.info/img/blog-new/2018/61931/Marshak_S.Ja._-_Chego_bojalsja_Petja_-_1983_Stranica_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&amp;Pcy;&amp;rcy;&amp;iecy;&amp;zcy;&amp;iecy;&amp;ncy;&amp;tcy;&amp;acy;&amp;tscy;&amp;icy;&amp;yacy; &amp;ncy;&amp;acy; &amp;tcy;&amp;iecy;&amp;mcy;&amp;ucy;: &amp;quot; &amp;Scy;. &amp;YAcy;. &amp;Mcy;&amp;acy;&amp;rcy;&amp;shcy;&amp;acy;&amp;kcy; &amp;CHcy;&amp;iecy;&amp;gcy;&amp;ocy; &amp;bcy;&amp;ocy;&amp;yacy;&amp;lcy;&amp;scy;&amp;yacy; &amp;Pcy;&amp;iecy;&amp;tcy;&amp;yacy;?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s1.1zoom.ru/big3/27/Sky_Water_Night_Moon_4761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mypresentation.ru/documents/5103381a7892ad79008b7014fa9e16ed/img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s-marshak.ru/books/ch/ch05/ch05_04.jpg"/>
          <p:cNvPicPr/>
          <p:nvPr/>
        </p:nvPicPr>
        <p:blipFill>
          <a:blip r:embed="rId2" cstate="print"/>
          <a:srcRect l="5724" t="6623" r="56329" b="215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://s-marshak.ru/books/ch/ch05/ch05_04.jpg"/>
          <p:cNvPicPr/>
          <p:nvPr/>
        </p:nvPicPr>
        <p:blipFill>
          <a:blip r:embed="rId2" cstate="print"/>
          <a:srcRect l="56568" t="5960" r="6144" b="192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s-marshak.ru/books/ch/ch05/ch05_05.jpg"/>
          <p:cNvPicPr/>
          <p:nvPr/>
        </p:nvPicPr>
        <p:blipFill>
          <a:blip r:embed="rId2" cstate="print"/>
          <a:srcRect l="6210" t="5298" r="56267" b="2218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2.infourok.ru/uploads/ex/04aa/00045df1-bc45abaa/hello_html_1e6bd39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82868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223</TotalTime>
  <Words>4</Words>
  <Application>Microsoft Office PowerPoint</Application>
  <PresentationFormat>Экран (4:3)</PresentationFormat>
  <Paragraphs>1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Evgeniya</dc:creator>
  <cp:lastModifiedBy>Evgeniya</cp:lastModifiedBy>
  <cp:revision>14</cp:revision>
  <dcterms:created xsi:type="dcterms:W3CDTF">2019-10-27T13:56:07Z</dcterms:created>
  <dcterms:modified xsi:type="dcterms:W3CDTF">2019-10-28T08:55:46Z</dcterms:modified>
</cp:coreProperties>
</file>