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2" r:id="rId1"/>
  </p:sldMasterIdLst>
  <p:sldIdLst>
    <p:sldId id="256" r:id="rId2"/>
    <p:sldId id="291" r:id="rId3"/>
    <p:sldId id="259" r:id="rId4"/>
    <p:sldId id="282" r:id="rId5"/>
    <p:sldId id="263" r:id="rId6"/>
    <p:sldId id="284" r:id="rId7"/>
    <p:sldId id="285" r:id="rId8"/>
    <p:sldId id="286" r:id="rId9"/>
    <p:sldId id="288" r:id="rId10"/>
    <p:sldId id="272" r:id="rId11"/>
    <p:sldId id="289" r:id="rId12"/>
    <p:sldId id="293" r:id="rId13"/>
    <p:sldId id="290" r:id="rId14"/>
    <p:sldId id="270" r:id="rId15"/>
    <p:sldId id="292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72" d="100"/>
          <a:sy n="72" d="100"/>
        </p:scale>
        <p:origin x="-12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" Target="slides/slide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Relationship Id="rId3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userDrawn="1">
  <p:cSld name="1_Рисунок с подписью"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27622517"/>
      </p:ext>
    </p:extLst>
  </p:cSld>
  <p:clrMapOvr>
    <a:masterClrMapping/>
  </p:clrMapOvr>
  <p:transition spd="med">
    <p:dissolve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CEE337-9907-44C5-8567-B5238EE4E94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971EDB-237A-4CFC-A38D-3B4F0EACAFD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Relationship Id="rId4" Type="http://schemas.openxmlformats.org/officeDocument/2006/relationships/audio" Target="file:///H:\&#1054;&#1089;&#1077;&#1085;&#1100;%20-%20&#1079;&#1080;&#1084;&#1072;%202018\&#1055;&#1088;&#1072;&#1079;&#1076;&#1085;&#1080;&#1082;,%20&#1085;&#1086;&#1103;&#1073;&#1088;&#1100;%202018\&#1044;&#1077;&#1090;&#1089;&#1082;&#1080;&#1077;%20-%20&#1053;&#1072;&#1089;&#1090;&#1091;&#1087;&#1080;&#1083;&#1072;%20&#1087;&#1086;&#1089;&#1083;&#1077;%20&#1083;&#1077;&#1090;&#1072;%20&#1086;&#1089;&#1077;&#1085;&#1100;%20(minus).mp3" TargetMode="Externa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0.jpeg" /><Relationship Id="rId3" Type="http://schemas.openxmlformats.org/officeDocument/2006/relationships/image" Target="../media/image21.jpeg" /><Relationship Id="rId4" Type="http://schemas.openxmlformats.org/officeDocument/2006/relationships/audio" Target="file:///H:\&#1054;&#1089;&#1077;&#1085;&#1100;%20-%20&#1079;&#1080;&#1084;&#1072;%202018\&#1055;&#1088;&#1072;&#1079;&#1076;&#1085;&#1080;&#1082;,%20&#1085;&#1086;&#1103;&#1073;&#1088;&#1100;%202018\&#1063;&#1072;&#1089;&#1090;&#1091;&#1096;&#1082;&#1080;%20.mp3" TargetMode="Externa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Relationship Id="rId4" Type="http://schemas.openxmlformats.org/officeDocument/2006/relationships/audio" Target="file:///H:\&#1054;&#1089;&#1077;&#1085;&#1100;%20-%20&#1079;&#1080;&#1084;&#1072;%202018\&#1055;&#1088;&#1072;&#1079;&#1076;&#1085;&#1080;&#1082;,%20&#1085;&#1086;&#1103;&#1073;&#1088;&#1100;%202018\&#1050;&#1072;&#1076;&#1088;&#1080;&#1083;&#1100;.mp3" TargetMode="Externa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4.jpeg" /><Relationship Id="rId3" Type="http://schemas.openxmlformats.org/officeDocument/2006/relationships/audio" Target="file:///H:\&#1054;&#1089;&#1077;&#1085;&#1100;%20-%20&#1079;&#1080;&#1084;&#1072;%202018\&#1055;&#1088;&#1072;&#1079;&#1076;&#1085;&#1080;&#1082;,%20&#1085;&#1086;&#1103;&#1073;&#1088;&#1100;%202018\Russkaya_narodnaya_muzyka_-_Polyanka_russkij_narodnyj_naigrysh_(iPleer.fm).mp3" TargetMode="External" /><Relationship Id="rId4" Type="http://schemas.openxmlformats.org/officeDocument/2006/relationships/image" Target="../media/image2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6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7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24.jpeg" /><Relationship Id="rId3" Type="http://schemas.openxmlformats.org/officeDocument/2006/relationships/audio" Target="file:///C:\Documents%20and%20Settings\&#1061;&#1086;&#1079;&#1103;&#1080;&#1085;\&#1056;&#1072;&#1073;&#1086;&#1095;&#1080;&#1081;%20&#1089;&#1090;&#1086;&#1083;\&#1054;&#1089;&#1077;&#1085;&#1100;%20-%20&#1079;&#1080;&#1084;&#1072;%202018\&#1055;&#1088;&#1072;&#1079;&#1076;&#1085;&#1080;&#1082;,%20&#1085;&#1086;&#1103;&#1073;&#1088;&#1100;%202018\Struve_-_Moya_Rossiya_(iPleer.fm).mp3" TargetMode="External" /><Relationship Id="rId4" Type="http://schemas.openxmlformats.org/officeDocument/2006/relationships/image" Target="../media/image2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7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image" Target="../media/image1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audio" Target="file:///H:\&#1054;&#1089;&#1077;&#1085;&#1100;%20-%20&#1079;&#1080;&#1084;&#1072;%202018\&#1055;&#1088;&#1072;&#1079;&#1076;&#1085;&#1080;&#1082;,%20&#1085;&#1086;&#1103;&#1073;&#1088;&#1100;%202018\&#1053;&#1072;&#1080;&#1075;&#1088;&#1099;&#1096;%20&#1086;&#1073;&#1088;&#1077;&#1079;&#1100;.mp3" TargetMode="Externa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s50.radikal.ru/i128/1109/91/6bdd65df47d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648" y="116630"/>
            <a:ext cx="6264696" cy="670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Детские - Наступила после лета осень (minus).mp3">
            <a:hlinkClick action="ppaction://media"/>
          </p:cNvPr>
          <p:cNvPicPr>
            <a:picLocks noRot="1" noChangeAspect="1"/>
          </p:cNvPicPr>
          <p:nvPr>
            <a:audioFile r:link="rId4"/>
            <p:extLst/>
          </p:nvPr>
        </p:nvPicPr>
        <p:blipFill>
          <a:blip r:embed="rId3"/>
          <a:stretch>
            <a:fillRect/>
          </a:stretch>
        </p:blipFill>
        <p:spPr>
          <a:xfrm>
            <a:off x="71406" y="5500702"/>
            <a:ext cx="661990" cy="66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1769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childTnLst>
                                    <p:cmd type="call" cmd="playFrom(0.0)">
                                      <p:cBhvr>
                                        <p:cTn id="7" dur="1607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img-fotki.yandex.ru/get/6620/27302857.7d0/0_a80c8_dfc9f227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0100" y="214290"/>
            <a:ext cx="633670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76734" y="214290"/>
            <a:ext cx="33201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>
                <a:solidFill>
                  <a:srgbClr val="FF0000"/>
                </a:solidFill>
                <a:latin typeface="Arial Black" pitchFamily="34" charset="0"/>
              </a:rPr>
              <a:t>Ч</a:t>
            </a:r>
            <a:r>
              <a:rPr lang="ru-RU" sz="4400" smtClean="0">
                <a:solidFill>
                  <a:srgbClr val="FF0000"/>
                </a:solidFill>
                <a:latin typeface="Arial Black" pitchFamily="34" charset="0"/>
              </a:rPr>
              <a:t>астушки</a:t>
            </a:r>
            <a:endParaRPr lang="ru-RU" sz="440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7" name="Частушки .mp3">
            <a:hlinkClick action="ppaction://media"/>
          </p:cNvPr>
          <p:cNvPicPr>
            <a:picLocks noRot="1" noChangeAspect="1"/>
          </p:cNvPicPr>
          <p:nvPr>
            <a:audioFile r:link="rId4"/>
            <p:extLst/>
          </p:nvPr>
        </p:nvPicPr>
        <p:blipFill>
          <a:blip r:embed="rId3"/>
          <a:stretch>
            <a:fillRect/>
          </a:stretch>
        </p:blipFill>
        <p:spPr>
          <a:xfrm>
            <a:off x="71406" y="5429264"/>
            <a:ext cx="733428" cy="73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978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childTnLst>
                                    <p:cmd type="call" cmd="playFrom(0.0)">
                                      <p:cBhvr>
                                        <p:cTn id="6" dur="12884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2191" y="115108"/>
            <a:ext cx="2182016" cy="841248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Кадриль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1026" name="Picture 2" descr="http://static.zebra.lt/files/200908/nRh8LWY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1268760"/>
            <a:ext cx="4258863" cy="5201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Кадриль.mp3">
            <a:hlinkClick action="ppaction://media"/>
          </p:cNvPr>
          <p:cNvPicPr>
            <a:picLocks noRot="1" noChangeAspect="1"/>
          </p:cNvPicPr>
          <p:nvPr>
            <a:audioFile r:link="rId4"/>
            <p:extLst/>
          </p:nvPr>
        </p:nvPicPr>
        <p:blipFill>
          <a:blip r:embed="rId3"/>
          <a:stretch>
            <a:fillRect/>
          </a:stretch>
        </p:blipFill>
        <p:spPr>
          <a:xfrm>
            <a:off x="71406" y="5643578"/>
            <a:ext cx="733428" cy="73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3072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childTnLst>
                                    <p:cmd type="call" cmd="playFrom(0.0)">
                                      <p:cBhvr>
                                        <p:cTn id="6" dur="1557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Russkaya_narodnaya_muzyka_-_Polyanka_russkij_narodnyj_naigrysh_(iPleer.fm).mp3">
            <a:hlinkClick action="ppaction://media"/>
          </p:cNvPr>
          <p:cNvPicPr>
            <a:picLocks noRot="1" noChangeAspect="1"/>
          </p:cNvPicPr>
          <p:nvPr>
            <a:audioFile r:link="rId3"/>
            <p:extLst/>
          </p:nvPr>
        </p:nvPicPr>
        <p:blipFill>
          <a:blip r:embed="rId2"/>
          <a:stretch>
            <a:fillRect/>
          </a:stretch>
        </p:blipFill>
        <p:spPr>
          <a:xfrm>
            <a:off x="214282" y="5786454"/>
            <a:ext cx="590552" cy="5905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681129"/>
            <a:ext cx="5504945" cy="55049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childTnLst>
                                    <p:cmd type="call" cmd="playFrom(0.0)">
                                      <p:cBhvr>
                                        <p:cTn id="6" dur="801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FF0000"/>
                </a:solidFill>
              </a:rPr>
              <a:t>А у нас на весь двор ещё лучше разговор</a:t>
            </a:r>
            <a:endParaRPr lang="ru-RU">
              <a:solidFill>
                <a:srgbClr val="FF0000"/>
              </a:solidFill>
            </a:endParaRPr>
          </a:p>
        </p:txBody>
      </p:sp>
      <p:pic>
        <p:nvPicPr>
          <p:cNvPr id="2050" name="Picture 2" descr="http://imperiiia.com/wp-content/uploads/2015/04/russkie-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2204864"/>
            <a:ext cx="8951787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741769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5868" y="6143453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2000" b="1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76672"/>
            <a:ext cx="5805264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36052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Struve_-_Moya_Rossiya_(iPleer.fm).mp3">
            <a:hlinkClick action="ppaction://media"/>
          </p:cNvPr>
          <p:cNvPicPr>
            <a:picLocks noRot="1" noChangeAspect="1"/>
          </p:cNvPicPr>
          <p:nvPr>
            <a:audioFile r:link="rId3"/>
            <p:extLst/>
          </p:nvPr>
        </p:nvPicPr>
        <p:blipFill>
          <a:blip r:embed="rId2"/>
          <a:stretch>
            <a:fillRect/>
          </a:stretch>
        </p:blipFill>
        <p:spPr>
          <a:xfrm>
            <a:off x="285720" y="6072206"/>
            <a:ext cx="447676" cy="4476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34" y="215932"/>
            <a:ext cx="7724720" cy="6312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childTnLst>
                                    <p:cmd type="call" cmd="playFrom(0.0)">
                                      <p:cBhvr>
                                        <p:cTn id="6" dur="20347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xudeisedoi.ru/wp-content/uploads/2013/07/wpid-57f3ddc7d5b90c77a1f48d1702e329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131522"/>
            <a:ext cx="655272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435156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102" name="Picture 6" descr="http://img0.liveinternet.ru/images/attach/c/7/94/554/94554800_large_4380194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67944" y="3212976"/>
            <a:ext cx="4989587" cy="354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g0.liveinternet.ru/images/attach/c/5/92/225/92225220_98949f16e2ac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705" y="116632"/>
            <a:ext cx="4913344" cy="368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49" y="4365104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smtClean="0">
                <a:solidFill>
                  <a:srgbClr val="FF0000"/>
                </a:solidFill>
              </a:rPr>
              <a:t> </a:t>
            </a:r>
            <a:endParaRPr lang="ru-RU" sz="2800" b="1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9" y="983860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smtClean="0">
                <a:solidFill>
                  <a:srgbClr val="FF0000"/>
                </a:solidFill>
              </a:rPr>
              <a:t> </a:t>
            </a:r>
            <a:endParaRPr lang="ru-RU" sz="28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71570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mezi.lv/wp-content/uploads/2012/10/celvedis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574" y="188638"/>
            <a:ext cx="8808913" cy="660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548680"/>
            <a:ext cx="52998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smtClean="0">
                <a:solidFill>
                  <a:srgbClr val="FF0000"/>
                </a:solidFill>
                <a:latin typeface="Arial Black" pitchFamily="34" charset="0"/>
              </a:rPr>
              <a:t>Собери урожай!</a:t>
            </a:r>
            <a:endParaRPr lang="ru-RU" sz="4400" b="1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297806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http://img-fotki.yandex.ru/get/5214/46912807.68/0_803f5_ca6518b4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574" y="112544"/>
            <a:ext cx="8827677" cy="648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96451" y="1412776"/>
            <a:ext cx="8686800" cy="446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Охотник (ловец) пороши, что праздника ждет.</a:t>
            </a:r>
          </a:p>
          <a:p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Надеешься на авось, так и рыбалку брось.</a:t>
            </a:r>
          </a:p>
          <a:p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У зимы изо льда корона, из инея - перстенек, снегом низан поясок.</a:t>
            </a:r>
          </a:p>
          <a:p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Зима к свету строга - в рясы рядит стога, платом кроет луга.</a:t>
            </a:r>
          </a:p>
          <a:p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Иней на деревьях - к морозам, туман - к оттепели.</a:t>
            </a:r>
          </a:p>
          <a:p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Многие утки остаются на зимовку, если зима ожидается теплой.</a:t>
            </a:r>
          </a:p>
          <a:p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В ноябре зима с осенью борются.</a:t>
            </a:r>
          </a:p>
          <a:p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В ноябре с утра может дождь дождить, а к вечеру сугробами снег лежать.</a:t>
            </a:r>
          </a:p>
          <a:p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Комары в ноябре - быть мягкой зиме.</a:t>
            </a:r>
          </a:p>
          <a:p>
            <a:r>
              <a:rPr lang="ru-RU" sz="1800" b="1" smtClean="0">
                <a:solidFill>
                  <a:schemeClr val="tx1"/>
                </a:solidFill>
                <a:latin typeface="Arial Black" pitchFamily="34" charset="0"/>
              </a:rPr>
              <a:t>Кто в ноябре не зябнет, тот и в декабре (январе) не замерзнет.</a:t>
            </a:r>
            <a:endParaRPr lang="ru-RU" sz="1800" b="1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88640"/>
            <a:ext cx="7128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mtClean="0">
                <a:solidFill>
                  <a:srgbClr val="FF0000"/>
                </a:solidFill>
              </a:rPr>
              <a:t>ПРИМЕТЫ НОЯБРЯ</a:t>
            </a:r>
            <a:endParaRPr lang="ru-RU" sz="48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255138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8078609" cy="4440560"/>
          </a:xfrm>
        </p:spPr>
      </p:pic>
      <p:pic>
        <p:nvPicPr>
          <p:cNvPr id="4" name="Наигрыш обрезь.mp3">
            <a:hlinkClick action="ppaction://media"/>
          </p:cNvPr>
          <p:cNvPicPr>
            <a:picLocks noRot="1" noChangeAspect="1"/>
          </p:cNvPicPr>
          <p:nvPr>
            <a:audioFile r:link="rId4"/>
            <p:extLst/>
          </p:nvPr>
        </p:nvPicPr>
        <p:blipFill>
          <a:blip r:embed="rId3"/>
          <a:stretch>
            <a:fillRect/>
          </a:stretch>
        </p:blipFill>
        <p:spPr>
          <a:xfrm>
            <a:off x="214282" y="5715016"/>
            <a:ext cx="590552" cy="59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3562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childTnLst>
                                    <p:cmd type="call" cmd="playFrom(0.0)">
                                      <p:cBhvr>
                                        <p:cTn id="6" dur="2534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Picture 2" descr="C:\Documents and Settings\Наталья\Мои документы\22982186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07704" y="1700808"/>
            <a:ext cx="5531693" cy="40196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solidFill>
                  <a:srgbClr val="FF0000"/>
                </a:solidFill>
              </a:rPr>
              <a:t>Сказка на новый лад </a:t>
            </a:r>
          </a:p>
          <a:p>
            <a:pPr algn="ctr"/>
            <a:r>
              <a:rPr lang="ru-RU" sz="2800" b="1" smtClean="0">
                <a:solidFill>
                  <a:srgbClr val="FF0000"/>
                </a:solidFill>
              </a:rPr>
              <a:t>про курочку Рябу.</a:t>
            </a:r>
          </a:p>
          <a:p>
            <a:pPr algn="ctr"/>
            <a:endParaRPr lang="ru-RU" sz="2800" b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53509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0011" y="1554163"/>
            <a:ext cx="615637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61607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5389" y="332655"/>
            <a:ext cx="6103977" cy="5760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C:\Documents and Settings\Наталья\Мои документы\hen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5229200"/>
            <a:ext cx="146685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Наталья\Мои документы\72781085.jpg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1760" y="6050260"/>
            <a:ext cx="1368152" cy="5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Наталья\Рабочий стол\Картинки, движущее изображение для ПРЕЗЕНТАЦИЙ\АНИМАЦИИ\ПОГОДА\06fb8addfc0d9f317bfb6955093a4b01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75620" y="-359731"/>
            <a:ext cx="428625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631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3.jpeg" /><Relationship Id="rId2" Type="http://schemas.openxmlformats.org/officeDocument/2006/relationships/image" Target="../media/image4.jpeg" /></Relationships>
</file>

<file path=ppt/theme/theme1.xml><?xml version="1.0" encoding="utf-8"?>
<a:theme xmlns:r="http://schemas.openxmlformats.org/officeDocument/2006/relationships"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Arial"/>
        <a:cs typeface="Arial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Arial"/>
        <a:cs typeface="Arial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On-screen Show (4:3)</PresentationFormat>
  <Paragraphs>21</Paragraphs>
  <Slides>15</Slides>
  <Notes>0</Notes>
  <TotalTime>251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16">
      <vt:lpstr>Трек</vt:lpstr>
      <vt:lpstr> </vt:lpstr>
      <vt:lpstr>Slide 2</vt:lpstr>
      <vt:lpstr>Slide 3</vt:lpstr>
      <vt:lpstr>Slide 4</vt:lpstr>
      <vt:lpstr>Slide 5</vt:lpstr>
      <vt:lpstr>Slide 6</vt:lpstr>
      <vt:lpstr>Сказка на новый лад 
про курочку Рябу.
</vt:lpstr>
      <vt:lpstr>Slide 8</vt:lpstr>
      <vt:lpstr>Slide 9</vt:lpstr>
      <vt:lpstr>Slide 10</vt:lpstr>
      <vt:lpstr>Кадриль</vt:lpstr>
      <vt:lpstr>Slide 12</vt:lpstr>
      <vt:lpstr>А у нас на весь двор ещё лучше разговор</vt:lpstr>
      <vt:lpstr>Slide 14</vt:lpstr>
      <vt:lpstr>Slide 15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Владимир</dc:creator>
  <cp:lastModifiedBy>Владимир</cp:lastModifiedBy>
  <cp:revision>63</cp:revision>
  <dcterms:created xsi:type="dcterms:W3CDTF">2013-10-28T14:21:04Z</dcterms:created>
  <dcterms:modified xsi:type="dcterms:W3CDTF">2020-11-30T19:35:33Z</dcterms:modified>
</cp:coreProperties>
</file>