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«ПОСУДА»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поможет без труда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Приготовить нам всегда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обед, и завтрак, ужин?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для этого нам нужно?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38742" y="2997200"/>
            <a:ext cx="4964966" cy="3128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б не было ее.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Было б кушать тяжело.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Некуда и суп налить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котлетку положить.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0191316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3442" y="2852738"/>
            <a:ext cx="5997115" cy="327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одной широкой ножке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 неё 4 рожка,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 она совсем не пилка,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котлет и мяса…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6556-1200x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3056" y="2708275"/>
            <a:ext cx="3417888" cy="3417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Длиннохвостая лошадка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Привезла нам каши сладкой.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Ждёт лошадка у ворот —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Открывай пошире рот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340-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35287" y="2852738"/>
            <a:ext cx="3273425" cy="327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 пыхтит, как паровоз,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Важно кверху держит нос.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Пошумит, остепенится — Пригласит чайку напиться.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1f3d04a-071c-11e8-92e0-002590d6504e_2d2805d8-1573-11e8-92e0-002590d6504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35384" y="3141663"/>
            <a:ext cx="3673231" cy="2984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/>
          <a:lstStyle/>
          <a:p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Круглоухая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сестрица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Чаю даст тебе напиться. 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225.50_1_200x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2852936"/>
            <a:ext cx="3384376" cy="3185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Четыре ноги, два уха,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Один нос да брюхо.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3056" y="2708275"/>
            <a:ext cx="3417888" cy="3417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этой кухонной посуде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Суп и кашу варят люди. </a:t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Ну, а мама для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сынули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Варит щи в большой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78609ca51ff19a859091c4576481ef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2729" y="2852738"/>
            <a:ext cx="4438542" cy="327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4</TotalTime>
  <Words>35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                                                              ПРЕЗЕНТАЦИЯ        «ПОСУДА»</vt:lpstr>
      <vt:lpstr>Что поможет без труда  Приготовить нам всегда  И обед, и завтрак, ужин?  Что для этого нам нужно? </vt:lpstr>
      <vt:lpstr>Если б не было ее.  Было б кушать тяжело.  Некуда и суп налить  И котлетку положить. </vt:lpstr>
      <vt:lpstr>На одной широкой ножке  У неё 4 рожка,  Но она совсем не пилка,  Для котлет и мяса… </vt:lpstr>
      <vt:lpstr>Длиннохвостая лошадка  Привезла нам каши сладкой.  Ждёт лошадка у ворот —  Открывай пошире рот</vt:lpstr>
      <vt:lpstr>Он пыхтит, как паровоз,  Важно кверху держит нос.  Пошумит, остепенится — Пригласит чайку напиться. </vt:lpstr>
      <vt:lpstr>Круглоухая сестрица  Чаю даст тебе напиться. </vt:lpstr>
      <vt:lpstr>Четыре ноги, два уха,  Один нос да брюхо.</vt:lpstr>
      <vt:lpstr>В этой кухонной посуде  Суп и кашу варят люди.  Ну, а мама для сынули  Варит щи в большой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ПРЕЗЕНТАЦИЯ        «ПОСУДА»</dc:title>
  <dc:creator>Елена Долгих</dc:creator>
  <cp:lastModifiedBy>ПК</cp:lastModifiedBy>
  <cp:revision>2</cp:revision>
  <dcterms:created xsi:type="dcterms:W3CDTF">2020-11-26T08:23:30Z</dcterms:created>
  <dcterms:modified xsi:type="dcterms:W3CDTF">2020-11-27T07:27:19Z</dcterms:modified>
</cp:coreProperties>
</file>