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6" r:id="rId3"/>
    <p:sldId id="257" r:id="rId4"/>
    <p:sldId id="256" r:id="rId5"/>
    <p:sldId id="258" r:id="rId6"/>
    <p:sldId id="259" r:id="rId7"/>
    <p:sldId id="267" r:id="rId8"/>
    <p:sldId id="260" r:id="rId9"/>
    <p:sldId id="261" r:id="rId10"/>
    <p:sldId id="270" r:id="rId11"/>
    <p:sldId id="262" r:id="rId12"/>
    <p:sldId id="263" r:id="rId13"/>
    <p:sldId id="264" r:id="rId14"/>
    <p:sldId id="26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99FF99"/>
    <a:srgbClr val="99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87" d="100"/>
          <a:sy n="87" d="100"/>
        </p:scale>
        <p:origin x="15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64DD7-87FE-41D3-BDED-4B061EAF469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EDC1E-7995-4377-AAFB-D14C34DA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528" y="26064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>«НАШИ ПАПЫ </a:t>
            </a:r>
          </a:p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>ЛУЧШЕ ВСЕХ!»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3036" y="5224844"/>
            <a:ext cx="4253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Century Gothic" pitchFamily="34" charset="0"/>
              </a:rPr>
              <a:t>группа «Звёздочка»</a:t>
            </a:r>
            <a:endParaRPr lang="ru-RU" sz="3200" b="1" dirty="0">
              <a:solidFill>
                <a:srgbClr val="003300"/>
              </a:solidFill>
              <a:latin typeface="Century Gothic" pitchFamily="34" charset="0"/>
            </a:endParaRPr>
          </a:p>
        </p:txBody>
      </p:sp>
      <p:pic>
        <p:nvPicPr>
          <p:cNvPr id="2052" name="Picture 4" descr="http://cs606124.vk.me/v606124782/26ac/_0JJWQWIK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" y="2348880"/>
            <a:ext cx="4547011" cy="4509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591" y="844943"/>
            <a:ext cx="3859213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55414"/>
            <a:ext cx="48853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</a:rPr>
              <a:t>У самой границы, в секрете,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я зоркую службу несу, –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за каждый пригорок в ответе,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за каждую ёлку в лесу.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Укрытый густыми ветвями,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и слушаю я, и смотрю,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и сердцем с родными краями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в такие часы говорю.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И всё мне становится ближе,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как будто сквозь сумрак ночной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я всю свою Родину вижу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и вся она рядом со мной.</a:t>
            </a:r>
          </a:p>
        </p:txBody>
      </p:sp>
    </p:spTree>
    <p:extLst>
      <p:ext uri="{BB962C8B-B14F-4D97-AF65-F5344CB8AC3E}">
        <p14:creationId xmlns:p14="http://schemas.microsoft.com/office/powerpoint/2010/main" val="1252035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0-02-05-a5424ee35e6fcd7097cce1d266cda3db449d2d7fc5ceb28fc29d9484762a6133-V.jpg"/>
          <p:cNvPicPr>
            <a:picLocks noChangeAspect="1"/>
          </p:cNvPicPr>
          <p:nvPr/>
        </p:nvPicPr>
        <p:blipFill>
          <a:blip r:embed="rId2" cstate="print"/>
          <a:srcRect b="29000"/>
          <a:stretch>
            <a:fillRect/>
          </a:stretch>
        </p:blipFill>
        <p:spPr>
          <a:xfrm>
            <a:off x="5004048" y="1484784"/>
            <a:ext cx="3857625" cy="4869160"/>
          </a:xfrm>
          <a:prstGeom prst="rect">
            <a:avLst/>
          </a:prstGeom>
        </p:spPr>
      </p:pic>
      <p:pic>
        <p:nvPicPr>
          <p:cNvPr id="7" name="Рисунок 6" descr="image-0-02-05-f6c1854559ff87d4ee6e5fa57a072777dd648a1d9791410e90fc13701c68eef3-V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t="6951" b="14300"/>
          <a:stretch>
            <a:fillRect/>
          </a:stretch>
        </p:blipFill>
        <p:spPr>
          <a:xfrm>
            <a:off x="539552" y="836712"/>
            <a:ext cx="3857625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efb6b4bfcd742872a4ea282abed5446ba120132933a483600ec5c229f0f8218e-V.jpg"/>
          <p:cNvPicPr>
            <a:picLocks noChangeAspect="1"/>
          </p:cNvPicPr>
          <p:nvPr/>
        </p:nvPicPr>
        <p:blipFill>
          <a:blip r:embed="rId2" cstate="print"/>
          <a:srcRect l="24800" t="10801" r="12201"/>
          <a:stretch>
            <a:fillRect/>
          </a:stretch>
        </p:blipFill>
        <p:spPr>
          <a:xfrm rot="935463">
            <a:off x="5637129" y="937399"/>
            <a:ext cx="3168352" cy="2523386"/>
          </a:xfrm>
          <a:prstGeom prst="rect">
            <a:avLst/>
          </a:prstGeom>
        </p:spPr>
      </p:pic>
      <p:pic>
        <p:nvPicPr>
          <p:cNvPr id="6" name="Рисунок 5" descr="image-0-02-05-e1d0103e154d39629310f21de72a7c45408f022c7e31d5a23cc5b4677388cbca-V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l="16138" t="16401" r="11413"/>
          <a:stretch>
            <a:fillRect/>
          </a:stretch>
        </p:blipFill>
        <p:spPr>
          <a:xfrm rot="20590527">
            <a:off x="294091" y="715465"/>
            <a:ext cx="3600400" cy="2336925"/>
          </a:xfrm>
          <a:prstGeom prst="rect">
            <a:avLst/>
          </a:prstGeom>
        </p:spPr>
      </p:pic>
      <p:pic>
        <p:nvPicPr>
          <p:cNvPr id="8" name="Рисунок 7" descr="image-0-02-05-3a9dc78a78246f2f054dc4a0c5bbdd517c5dbd907a410b66b0a7b00b38d7da5f-V.jpg"/>
          <p:cNvPicPr>
            <a:picLocks noChangeAspect="1"/>
          </p:cNvPicPr>
          <p:nvPr/>
        </p:nvPicPr>
        <p:blipFill>
          <a:blip r:embed="rId4" cstate="print"/>
          <a:srcRect l="18501" t="8001" r="15350" b="20600"/>
          <a:stretch>
            <a:fillRect/>
          </a:stretch>
        </p:blipFill>
        <p:spPr>
          <a:xfrm>
            <a:off x="5364088" y="4653136"/>
            <a:ext cx="3631542" cy="2204864"/>
          </a:xfrm>
          <a:prstGeom prst="rect">
            <a:avLst/>
          </a:prstGeom>
        </p:spPr>
      </p:pic>
      <p:pic>
        <p:nvPicPr>
          <p:cNvPr id="10" name="Рисунок 9" descr="image-0-02-05-787d1fcd6108470820fe47cabf4233058a42444019984a6e1148180efc77abaa-V.jpg"/>
          <p:cNvPicPr>
            <a:picLocks noChangeAspect="1"/>
          </p:cNvPicPr>
          <p:nvPr/>
        </p:nvPicPr>
        <p:blipFill>
          <a:blip r:embed="rId5" cstate="print">
            <a:lum bright="-10000"/>
          </a:blip>
          <a:srcRect l="30313" t="5201" r="35038" b="30267"/>
          <a:stretch>
            <a:fillRect/>
          </a:stretch>
        </p:blipFill>
        <p:spPr>
          <a:xfrm>
            <a:off x="0" y="3991406"/>
            <a:ext cx="2736304" cy="2866594"/>
          </a:xfrm>
          <a:prstGeom prst="rect">
            <a:avLst/>
          </a:prstGeom>
        </p:spPr>
      </p:pic>
      <p:pic>
        <p:nvPicPr>
          <p:cNvPr id="11" name="Рисунок 10" descr="image-0-02-05-a842a29096208e597705175ac995cc4d764cb0e0ffeb5501102fe9c1844a6ed1-V.jpg"/>
          <p:cNvPicPr>
            <a:picLocks noChangeAspect="1"/>
          </p:cNvPicPr>
          <p:nvPr/>
        </p:nvPicPr>
        <p:blipFill>
          <a:blip r:embed="rId6" cstate="print"/>
          <a:srcRect l="20076" t="2401" r="29525"/>
          <a:stretch>
            <a:fillRect/>
          </a:stretch>
        </p:blipFill>
        <p:spPr>
          <a:xfrm>
            <a:off x="2736304" y="2422649"/>
            <a:ext cx="2880320" cy="31375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635896" y="241334"/>
            <a:ext cx="24041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3300"/>
                </a:solidFill>
              </a:rPr>
              <a:t>ПОДАРОК</a:t>
            </a:r>
            <a:endParaRPr lang="ru-RU" sz="40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4d2e25968e43ebae7845fa5228fc065245f6a3f37a3d05521612bef42cdfa686-V.jpg"/>
          <p:cNvPicPr>
            <a:picLocks noChangeAspect="1"/>
          </p:cNvPicPr>
          <p:nvPr/>
        </p:nvPicPr>
        <p:blipFill>
          <a:blip r:embed="rId2" cstate="print"/>
          <a:srcRect t="16400" b="32150"/>
          <a:stretch>
            <a:fillRect/>
          </a:stretch>
        </p:blipFill>
        <p:spPr>
          <a:xfrm>
            <a:off x="611560" y="3140968"/>
            <a:ext cx="3857625" cy="3528392"/>
          </a:xfrm>
          <a:prstGeom prst="rect">
            <a:avLst/>
          </a:prstGeom>
        </p:spPr>
      </p:pic>
      <p:pic>
        <p:nvPicPr>
          <p:cNvPr id="5" name="Рисунок 4" descr="image-0-02-05-245588cdcc058be5059fd6f9aeefd7e0f6331da9a641b45c71fdffc76dc89cbc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62590">
            <a:off x="5978245" y="2496634"/>
            <a:ext cx="2360861" cy="4197086"/>
          </a:xfrm>
          <a:prstGeom prst="rect">
            <a:avLst/>
          </a:prstGeom>
        </p:spPr>
      </p:pic>
      <p:pic>
        <p:nvPicPr>
          <p:cNvPr id="6" name="Рисунок 5" descr="image-0-02-05-1c7d650598bc490ffc25ac237db7157a4bc79d1cbe3ac5e079ec1a44f2ffe4d5-V.jpg"/>
          <p:cNvPicPr>
            <a:picLocks noChangeAspect="1"/>
          </p:cNvPicPr>
          <p:nvPr/>
        </p:nvPicPr>
        <p:blipFill>
          <a:blip r:embed="rId4" cstate="print"/>
          <a:srcRect l="25588" r="12201"/>
          <a:stretch>
            <a:fillRect/>
          </a:stretch>
        </p:blipFill>
        <p:spPr>
          <a:xfrm>
            <a:off x="5148064" y="0"/>
            <a:ext cx="3456384" cy="31251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0221_123151.jpg"/>
          <p:cNvPicPr>
            <a:picLocks noChangeAspect="1"/>
          </p:cNvPicPr>
          <p:nvPr/>
        </p:nvPicPr>
        <p:blipFill>
          <a:blip r:embed="rId5" cstate="print">
            <a:lum bright="20000"/>
          </a:blip>
          <a:stretch>
            <a:fillRect/>
          </a:stretch>
        </p:blipFill>
        <p:spPr>
          <a:xfrm rot="10800000">
            <a:off x="395536" y="476672"/>
            <a:ext cx="4373159" cy="245990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0-02-05-1ab40cdb5f5612cfbdc1dbdb8b76ffd21324e8fa3c2556fc2e342033c1224c54-V.jpg"/>
          <p:cNvPicPr>
            <a:picLocks noChangeAspect="1"/>
          </p:cNvPicPr>
          <p:nvPr/>
        </p:nvPicPr>
        <p:blipFill>
          <a:blip r:embed="rId2" cstate="print"/>
          <a:srcRect t="16400"/>
          <a:stretch>
            <a:fillRect/>
          </a:stretch>
        </p:blipFill>
        <p:spPr>
          <a:xfrm rot="424430">
            <a:off x="4860970" y="948938"/>
            <a:ext cx="3294726" cy="4896668"/>
          </a:xfrm>
          <a:prstGeom prst="rect">
            <a:avLst/>
          </a:prstGeom>
        </p:spPr>
      </p:pic>
      <p:pic>
        <p:nvPicPr>
          <p:cNvPr id="7" name="Рисунок 6" descr="image-0-02-05-4f756488ac6e025625bb1cd81afd53ef26070a19080f15f9b51cd66dc674560b-V.jpg"/>
          <p:cNvPicPr>
            <a:picLocks noChangeAspect="1"/>
          </p:cNvPicPr>
          <p:nvPr/>
        </p:nvPicPr>
        <p:blipFill>
          <a:blip r:embed="rId3" cstate="print"/>
          <a:srcRect l="15350" t="2401" r="24013"/>
          <a:stretch>
            <a:fillRect/>
          </a:stretch>
        </p:blipFill>
        <p:spPr>
          <a:xfrm>
            <a:off x="539552" y="3573016"/>
            <a:ext cx="3456384" cy="3129364"/>
          </a:xfrm>
          <a:prstGeom prst="rect">
            <a:avLst/>
          </a:prstGeom>
        </p:spPr>
      </p:pic>
      <p:pic>
        <p:nvPicPr>
          <p:cNvPr id="8" name="Рисунок 7" descr="image-0-02-05-bc552d0f54fc2e3a92b48543c3e9a3d9a1188c07c025b4ddba7cb3b296c93b87-V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rcRect t="26900" b="10101"/>
          <a:stretch>
            <a:fillRect/>
          </a:stretch>
        </p:blipFill>
        <p:spPr>
          <a:xfrm>
            <a:off x="323528" y="116632"/>
            <a:ext cx="2952328" cy="330656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12774" cy="6049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96448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FF0000"/>
                </a:solidFill>
              </a:rPr>
              <a:t>Цель. </a:t>
            </a:r>
            <a:r>
              <a:rPr lang="ru-RU" altLang="ru-RU" sz="3200" b="1" dirty="0" smtClean="0"/>
              <a:t>Формировать у детей представления о защитниках Отечества – воинах Российской армии.</a:t>
            </a:r>
          </a:p>
          <a:p>
            <a:endParaRPr lang="ru-RU" altLang="ru-RU" sz="3200" dirty="0" smtClean="0"/>
          </a:p>
          <a:p>
            <a:r>
              <a:rPr lang="ru-RU" altLang="ru-RU" sz="3200" b="1" dirty="0" smtClean="0">
                <a:solidFill>
                  <a:srgbClr val="631CE4"/>
                </a:solidFill>
              </a:rPr>
              <a:t>Задачи.</a:t>
            </a:r>
          </a:p>
          <a:p>
            <a:r>
              <a:rPr lang="ru-RU" altLang="ru-RU" sz="3200" dirty="0" smtClean="0">
                <a:solidFill>
                  <a:srgbClr val="631CE4"/>
                </a:solidFill>
              </a:rPr>
              <a:t> </a:t>
            </a:r>
            <a:r>
              <a:rPr lang="ru-RU" altLang="ru-RU" sz="3200" b="1" dirty="0" smtClean="0"/>
              <a:t>Создать праздничную торжественную атмосферу, объединяющую детей родителей.</a:t>
            </a:r>
          </a:p>
          <a:p>
            <a:r>
              <a:rPr lang="ru-RU" altLang="ru-RU" sz="3200" b="1" dirty="0" smtClean="0"/>
              <a:t>Способствовать развитию у детей памяти, ловкости, быстроты реакции, творческого воображения.           </a:t>
            </a:r>
          </a:p>
          <a:p>
            <a:r>
              <a:rPr lang="ru-RU" altLang="ru-RU" sz="3200" b="1" dirty="0" smtClean="0"/>
              <a:t>Воспитывать желание быть похожими на воинов Российской Армии, стремление стать защитниками Отечества.</a:t>
            </a:r>
          </a:p>
          <a:p>
            <a:endParaRPr lang="ru-RU" altLang="ru-RU" sz="3200" dirty="0" smtClean="0"/>
          </a:p>
          <a:p>
            <a:r>
              <a:rPr lang="ru-RU" altLang="ru-RU" sz="3200" b="1" dirty="0" smtClean="0"/>
              <a:t> 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2e00d4b37bbe378043bbb43661f927bbdd97cd3de36b213f1c676da9a35730a9-V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 t="14300" b="14301"/>
          <a:stretch>
            <a:fillRect/>
          </a:stretch>
        </p:blipFill>
        <p:spPr>
          <a:xfrm>
            <a:off x="5004048" y="1628800"/>
            <a:ext cx="385762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-0-02-05-62eab00e30af11e5c97476ba8862b44f4ba7a92970a0033fbe18d6bc1368793b-V.jpg"/>
          <p:cNvPicPr>
            <a:picLocks noChangeAspect="1"/>
          </p:cNvPicPr>
          <p:nvPr/>
        </p:nvPicPr>
        <p:blipFill>
          <a:blip r:embed="rId3" cstate="print"/>
          <a:srcRect t="8001" b="20600"/>
          <a:stretch>
            <a:fillRect/>
          </a:stretch>
        </p:blipFill>
        <p:spPr>
          <a:xfrm>
            <a:off x="467544" y="1961456"/>
            <a:ext cx="385762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59632" y="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6600"/>
                </a:solidFill>
                <a:cs typeface="Arial" panose="020B0604020202020204" pitchFamily="34" charset="0"/>
              </a:rPr>
              <a:t>Нашей армии российской</a:t>
            </a:r>
          </a:p>
          <a:p>
            <a:pPr>
              <a:defRPr/>
            </a:pPr>
            <a:r>
              <a:rPr lang="ru-RU" sz="2800" b="1" dirty="0">
                <a:solidFill>
                  <a:srgbClr val="006600"/>
                </a:solidFill>
                <a:cs typeface="Arial" panose="020B0604020202020204" pitchFamily="34" charset="0"/>
              </a:rPr>
              <a:t>День рожденья в феврале –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Слава </a:t>
            </a:r>
            <a:r>
              <a:rPr lang="ru-RU" sz="2800" b="1" dirty="0">
                <a:solidFill>
                  <a:srgbClr val="006600"/>
                </a:solidFill>
                <a:cs typeface="Arial" panose="020B0604020202020204" pitchFamily="34" charset="0"/>
              </a:rPr>
              <a:t>ей непобедимой!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Слава </a:t>
            </a:r>
            <a:r>
              <a:rPr lang="ru-RU" sz="2800" b="1" dirty="0">
                <a:solidFill>
                  <a:srgbClr val="006600"/>
                </a:solidFill>
                <a:cs typeface="Arial" panose="020B0604020202020204" pitchFamily="34" charset="0"/>
              </a:rPr>
              <a:t>миру на земле!</a:t>
            </a:r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341252" y="44624"/>
            <a:ext cx="2263196" cy="19710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0b3d398dd6e52ec3480b33a2c6e10fc816b2d755e89a58cd928513bad9b74d54-V.jpg"/>
          <p:cNvPicPr>
            <a:picLocks noChangeAspect="1"/>
          </p:cNvPicPr>
          <p:nvPr/>
        </p:nvPicPr>
        <p:blipFill>
          <a:blip r:embed="rId2" cstate="print"/>
          <a:srcRect t="4851" b="14300"/>
          <a:stretch>
            <a:fillRect/>
          </a:stretch>
        </p:blipFill>
        <p:spPr>
          <a:xfrm rot="309721">
            <a:off x="5633776" y="344666"/>
            <a:ext cx="3156238" cy="4536504"/>
          </a:xfrm>
          <a:prstGeom prst="rect">
            <a:avLst/>
          </a:prstGeom>
        </p:spPr>
      </p:pic>
      <p:pic>
        <p:nvPicPr>
          <p:cNvPr id="6" name="Рисунок 5" descr="image-0-02-05-116ab30cd202ef24a2444cb858d73e737cbc2f3e7c216df12187dc80f8bbb42f-V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t="3801" b="15350"/>
          <a:stretch>
            <a:fillRect/>
          </a:stretch>
        </p:blipFill>
        <p:spPr>
          <a:xfrm>
            <a:off x="3419872" y="3172560"/>
            <a:ext cx="2294909" cy="329850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На горах высоких,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На степном просторе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Охраняет нашу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Родину солдат.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Он взлетает в небо,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Он уходит в море,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Не страшны защитнику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Дождь и снегопад.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Шелестят берёзы,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Распевают птицы,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Подрастают дети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У родной страны.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Скоро я в дозоре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Встану на границе,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Чтобы только мирные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Снились людям сны.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1a7b90bcc1687394f7f7c4910aef515acef0a22f7b27f78df098ee39b7e37e96-V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 t="17450" b="14301"/>
          <a:stretch>
            <a:fillRect/>
          </a:stretch>
        </p:blipFill>
        <p:spPr>
          <a:xfrm>
            <a:off x="4644008" y="908720"/>
            <a:ext cx="4289673" cy="52047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364" y="18864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По секрету старший брат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Мне сказать решил: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«В прошлом папа наш – солдат,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Родине служил,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Просыпался за заре,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Чистил автомат,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Чтобы был на всей земле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Мир для всех ребят.»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Я почти не удивлён,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Я подозревал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И давно считал, что он –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Бывший генерал.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Двадцать третьего решил,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Ровно в шесть утра,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Прокричу от всей души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Громкое УРА!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05dda7db0ec01a3fe0f9583de53a1d2d1027aacbfa816af7bcc6ca497d8fd8e1-V.jpg"/>
          <p:cNvPicPr>
            <a:picLocks noChangeAspect="1"/>
          </p:cNvPicPr>
          <p:nvPr/>
        </p:nvPicPr>
        <p:blipFill>
          <a:blip r:embed="rId2" cstate="print"/>
          <a:srcRect l="10801" t="27950" b="13251"/>
          <a:stretch>
            <a:fillRect/>
          </a:stretch>
        </p:blipFill>
        <p:spPr>
          <a:xfrm>
            <a:off x="4860032" y="211138"/>
            <a:ext cx="4017044" cy="4707532"/>
          </a:xfrm>
          <a:prstGeom prst="rect">
            <a:avLst/>
          </a:prstGeom>
        </p:spPr>
      </p:pic>
      <p:pic>
        <p:nvPicPr>
          <p:cNvPr id="7" name="Рисунок 6" descr="image-0-02-05-2ea547ea2879f839be141d122aa3e62d8d75077733594a410996e40e1b31c096-V.jpg"/>
          <p:cNvPicPr>
            <a:picLocks noChangeAspect="1"/>
          </p:cNvPicPr>
          <p:nvPr/>
        </p:nvPicPr>
        <p:blipFill>
          <a:blip r:embed="rId3" cstate="print"/>
          <a:srcRect t="8001" b="27950"/>
          <a:stretch>
            <a:fillRect/>
          </a:stretch>
        </p:blipFill>
        <p:spPr>
          <a:xfrm>
            <a:off x="323528" y="1556792"/>
            <a:ext cx="3600400" cy="40995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260648"/>
            <a:ext cx="43574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Чтобы солдатом стать, </a:t>
            </a:r>
          </a:p>
          <a:p>
            <a:r>
              <a:rPr lang="ru-RU" sz="3200" b="1" dirty="0" smtClean="0">
                <a:solidFill>
                  <a:srgbClr val="003300"/>
                </a:solidFill>
              </a:rPr>
              <a:t>нужно всё запоминать</a:t>
            </a:r>
            <a:r>
              <a:rPr lang="ru-RU" sz="3200" b="1" dirty="0" smtClean="0">
                <a:solidFill>
                  <a:srgbClr val="006600"/>
                </a:solidFill>
              </a:rPr>
              <a:t>.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4941168"/>
            <a:ext cx="55081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3300"/>
                </a:solidFill>
              </a:rPr>
              <a:t>Все военные науки изучу! –</a:t>
            </a:r>
          </a:p>
          <a:p>
            <a:r>
              <a:rPr lang="ru-RU" altLang="ru-RU" sz="3200" b="1" dirty="0" smtClean="0">
                <a:solidFill>
                  <a:srgbClr val="003300"/>
                </a:solidFill>
              </a:rPr>
              <a:t>Быть военным с детства я хочу!                                  </a:t>
            </a:r>
          </a:p>
          <a:p>
            <a:endParaRPr lang="ru-RU" altLang="ru-RU" sz="32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1" y="1588"/>
            <a:ext cx="4840982" cy="312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995936" y="2972721"/>
            <a:ext cx="5180373" cy="388527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88024" y="62068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200" b="1" dirty="0" smtClean="0">
                <a:solidFill>
                  <a:srgbClr val="003300"/>
                </a:solidFill>
              </a:rPr>
              <a:t>Военные, военные – </a:t>
            </a:r>
          </a:p>
          <a:p>
            <a:r>
              <a:rPr lang="ru-RU" altLang="ru-RU" sz="3200" b="1" dirty="0" smtClean="0">
                <a:solidFill>
                  <a:srgbClr val="003300"/>
                </a:solidFill>
              </a:rPr>
              <a:t>Большая тренировка!</a:t>
            </a:r>
            <a:endParaRPr lang="ru-RU" altLang="ru-RU" sz="3200" b="1" dirty="0">
              <a:solidFill>
                <a:srgbClr val="0033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5" y="3250168"/>
            <a:ext cx="2876161" cy="333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0-02-05-93f2d012a298f6018198d1619aa87f2a018f9c22cb13177c3591d317125742e7-V.jpg"/>
          <p:cNvPicPr>
            <a:picLocks noChangeAspect="1"/>
          </p:cNvPicPr>
          <p:nvPr/>
        </p:nvPicPr>
        <p:blipFill>
          <a:blip r:embed="rId2" cstate="print"/>
          <a:srcRect t="24800" b="9051"/>
          <a:stretch>
            <a:fillRect/>
          </a:stretch>
        </p:blipFill>
        <p:spPr>
          <a:xfrm>
            <a:off x="4572000" y="1628800"/>
            <a:ext cx="4163786" cy="4896544"/>
          </a:xfrm>
          <a:prstGeom prst="rect">
            <a:avLst/>
          </a:prstGeom>
        </p:spPr>
      </p:pic>
      <p:pic>
        <p:nvPicPr>
          <p:cNvPr id="5" name="Рисунок 4" descr="image-0-02-05-772f4308296ee77bda0f9bd4c75f1a21259ee9be316acc2051307931cf509145-V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t="19550" b="15351"/>
          <a:stretch>
            <a:fillRect/>
          </a:stretch>
        </p:blipFill>
        <p:spPr>
          <a:xfrm>
            <a:off x="251520" y="2060848"/>
            <a:ext cx="3857625" cy="44644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5616" y="0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3300"/>
                </a:solidFill>
              </a:rPr>
              <a:t>Подрасту и стану непременно</a:t>
            </a:r>
          </a:p>
          <a:p>
            <a:pPr algn="ctr"/>
            <a:r>
              <a:rPr lang="ru-RU" altLang="ru-RU" sz="3200" b="1" dirty="0" smtClean="0">
                <a:solidFill>
                  <a:srgbClr val="003300"/>
                </a:solidFill>
              </a:rPr>
              <a:t>Я подтянутым и грамотным</a:t>
            </a:r>
          </a:p>
          <a:p>
            <a:pPr algn="ctr"/>
            <a:r>
              <a:rPr lang="ru-RU" altLang="ru-RU" sz="3200" b="1" dirty="0" smtClean="0">
                <a:solidFill>
                  <a:srgbClr val="003300"/>
                </a:solidFill>
              </a:rPr>
              <a:t>               военным!</a:t>
            </a:r>
            <a:endParaRPr lang="ru-RU" altLang="ru-RU" sz="32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-0-02-05-88906c8235fab43871d9ff2476398c586bb2f07c5c5e8750a0cd40074e1a3918-V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 t="13251" b="17450"/>
          <a:stretch>
            <a:fillRect/>
          </a:stretch>
        </p:blipFill>
        <p:spPr>
          <a:xfrm>
            <a:off x="179512" y="946761"/>
            <a:ext cx="3857625" cy="47525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11960" y="260648"/>
            <a:ext cx="49320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</a:rPr>
              <a:t>Я с утра спросила маму: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– Что за праздник к нам пришёл,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Почему все суетятся,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Праздничный готовят стол?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Папа в новенькой рубашке,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Дед надел все ордена,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Ты вчера возле духовки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Провозилась допоздна.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– В этот праздник поздравляют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Всех мужчин</a:t>
            </a:r>
            <a:r>
              <a:rPr lang="ru-RU" sz="2800" b="1" dirty="0" smtClean="0">
                <a:solidFill>
                  <a:srgbClr val="003300"/>
                </a:solidFill>
              </a:rPr>
              <a:t>, со </a:t>
            </a:r>
            <a:r>
              <a:rPr lang="ru-RU" sz="2800" b="1" dirty="0">
                <a:solidFill>
                  <a:srgbClr val="003300"/>
                </a:solidFill>
              </a:rPr>
              <a:t>всей страны,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Ведь за то они в ответе,</a:t>
            </a:r>
            <a:br>
              <a:rPr lang="ru-RU" sz="2800" b="1" dirty="0">
                <a:solidFill>
                  <a:srgbClr val="003300"/>
                </a:solidFill>
              </a:rPr>
            </a:br>
            <a:r>
              <a:rPr lang="ru-RU" sz="2800" b="1" dirty="0">
                <a:solidFill>
                  <a:srgbClr val="003300"/>
                </a:solidFill>
              </a:rPr>
              <a:t>Чтобы не было войны!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321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</dc:creator>
  <cp:lastModifiedBy>Пользователь</cp:lastModifiedBy>
  <cp:revision>12</cp:revision>
  <dcterms:created xsi:type="dcterms:W3CDTF">2017-03-09T07:13:45Z</dcterms:created>
  <dcterms:modified xsi:type="dcterms:W3CDTF">2020-11-27T07:51:17Z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1198421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