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86323" autoAdjust="0"/>
  </p:normalViewPr>
  <p:slideViewPr>
    <p:cSldViewPr>
      <p:cViewPr varScale="1">
        <p:scale>
          <a:sx n="63" d="100"/>
          <a:sy n="63" d="100"/>
        </p:scale>
        <p:origin x="-8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ово\Desktop\презентация\i (1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20891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296143"/>
          </a:xfrm>
        </p:spPr>
        <p:txBody>
          <a:bodyPr/>
          <a:lstStyle/>
          <a:p>
            <a:r>
              <a:rPr lang="ru-RU" dirty="0" smtClean="0"/>
              <a:t>Развитие личности подростка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05264"/>
            <a:ext cx="6400800" cy="576064"/>
          </a:xfrm>
        </p:spPr>
        <p:txBody>
          <a:bodyPr>
            <a:normAutofit lnSpcReduction="10000"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Выполнила:Розенфельд</a:t>
            </a:r>
            <a:r>
              <a:rPr lang="ru-RU" dirty="0" smtClean="0">
                <a:solidFill>
                  <a:schemeClr val="tx1"/>
                </a:solidFill>
              </a:rPr>
              <a:t> Т.А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235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ово\Desktop\презентация\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828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ово\Desktop\презентация\i (5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894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Ново\Desktop\презентация\girl-study7861734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86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Ново\Desktop\презентация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828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Ново\Desktop\презентация\slide_4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036496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841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Ново\Desktop\презентация\i (6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3991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Ново\Desktop\презентация\i (9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112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ово\Desktop\презентация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785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ово\Desktop\презентация\i (7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497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ово\Desktop\презентация\6289-img_2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733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ово\Desktop\презентация\tsentr_rodnogo_gorodka_ulija_moj_mir_chuvstv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48463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860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ово\Desktop\презентация\slide_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559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ово\Desktop\презентация\slide_7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3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ово\Desktop\презентация\i (4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44408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Ново\Desktop\презентация\i (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573016"/>
            <a:ext cx="6840760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858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ово\Desktop\презентация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71296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3217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</Words>
  <Application>Microsoft Office PowerPoint</Application>
  <PresentationFormat>Экран (4:3)</PresentationFormat>
  <Paragraphs>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Развитие личности подростка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личности подростка</dc:title>
  <dc:creator>Ново</dc:creator>
  <cp:lastModifiedBy>Ново</cp:lastModifiedBy>
  <cp:revision>3</cp:revision>
  <dcterms:created xsi:type="dcterms:W3CDTF">2017-05-22T14:26:10Z</dcterms:created>
  <dcterms:modified xsi:type="dcterms:W3CDTF">2017-05-22T14:53:23Z</dcterms:modified>
</cp:coreProperties>
</file>