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123641-14DB-4DAC-A994-4D4897EDA9E4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03440-F8E6-446D-A372-A9A8E5033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03440-F8E6-446D-A372-A9A8E5033D5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1584638620_20-p-foni-s-osennimi-ramochkami-8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57288" y="0"/>
            <a:ext cx="10001288" cy="6858000"/>
          </a:xfrm>
          <a:prstGeom prst="rect">
            <a:avLst/>
          </a:prstGeom>
        </p:spPr>
      </p:pic>
      <p:pic>
        <p:nvPicPr>
          <p:cNvPr id="8" name="Рисунок 7" descr="1580723182_6-p-foni-s-osennimi-ramochkami-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857288" y="0"/>
            <a:ext cx="10001288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224" y="1643050"/>
            <a:ext cx="6715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92D050"/>
                </a:solidFill>
              </a:rPr>
              <a:t>Приметы</a:t>
            </a:r>
            <a:r>
              <a:rPr lang="ru-RU" sz="4000" dirty="0" smtClean="0"/>
              <a:t> </a:t>
            </a:r>
            <a:r>
              <a:rPr lang="ru-RU" sz="6000" b="1" dirty="0" smtClean="0">
                <a:solidFill>
                  <a:srgbClr val="92D050"/>
                </a:solidFill>
              </a:rPr>
              <a:t>ноября</a:t>
            </a:r>
            <a:endParaRPr lang="ru-RU" sz="60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80723182_6-p-foni-s-osennimi-ramochkami-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7222" y="-142900"/>
            <a:ext cx="964413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1669" y="642918"/>
            <a:ext cx="6286545" cy="4041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• В ноябре первый прочный снег выпадает за ночь.</a:t>
            </a:r>
          </a:p>
          <a:p>
            <a:r>
              <a:rPr lang="ru-RU" dirty="0" smtClean="0"/>
              <a:t>• Иней на деревьях - к морозу.</a:t>
            </a:r>
          </a:p>
          <a:p>
            <a:r>
              <a:rPr lang="ru-RU" dirty="0" smtClean="0"/>
              <a:t>• Пушистый иней - к вёдру.</a:t>
            </a:r>
          </a:p>
          <a:p>
            <a:r>
              <a:rPr lang="ru-RU" dirty="0" smtClean="0"/>
              <a:t>• Пасмурная холодная погода проясняется к ночи - будет заморозок.</a:t>
            </a:r>
          </a:p>
          <a:p>
            <a:r>
              <a:rPr lang="ru-RU" dirty="0" smtClean="0"/>
              <a:t>• В ноябре снега надует - хлеба прибудет, вода разольется - сена наберется.</a:t>
            </a:r>
          </a:p>
          <a:p>
            <a:r>
              <a:rPr lang="ru-RU" dirty="0" smtClean="0"/>
              <a:t>• Длинные ноябрьские сумерки - к ненастью, короткие - к хорошей погоде.</a:t>
            </a:r>
          </a:p>
          <a:p>
            <a:r>
              <a:rPr lang="ru-RU" dirty="0" smtClean="0"/>
              <a:t>• Комары в ноябре - быть мягкой зиме.</a:t>
            </a:r>
          </a:p>
          <a:p>
            <a:r>
              <a:rPr lang="ru-RU" dirty="0" smtClean="0"/>
              <a:t>• Воробьи прячутся в хворост - на мороз или перед метелью.</a:t>
            </a:r>
          </a:p>
          <a:p>
            <a:r>
              <a:rPr lang="ru-RU" dirty="0" smtClean="0"/>
              <a:t>• Свистит снегирь - скоро зима будет.</a:t>
            </a:r>
          </a:p>
          <a:p>
            <a:r>
              <a:rPr lang="ru-RU" dirty="0" smtClean="0"/>
              <a:t>« У зайцев шерсть побелела - зима близко.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80723182_6-p-foni-s-osennimi-ramochkami-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1670" y="1071546"/>
            <a:ext cx="62151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• Ясная безоблачная погода в ноябре - признак скорого понижения температуры.</a:t>
            </a:r>
          </a:p>
          <a:p>
            <a:r>
              <a:rPr lang="ru-RU" dirty="0" smtClean="0"/>
              <a:t>• Если ноябрь ясен и стоит сухая погода -</a:t>
            </a:r>
          </a:p>
          <a:p>
            <a:r>
              <a:rPr lang="ru-RU" dirty="0" smtClean="0"/>
              <a:t>Значит будет он опасен для урожая будущего года.</a:t>
            </a:r>
          </a:p>
          <a:p>
            <a:r>
              <a:rPr lang="ru-RU" dirty="0" smtClean="0"/>
              <a:t>• Если первый осенний снег выпадает так, что свисает с крыш, то он скоро растает.</a:t>
            </a:r>
          </a:p>
          <a:p>
            <a:r>
              <a:rPr lang="ru-RU" dirty="0" smtClean="0"/>
              <a:t>• Если снег в ноябре выпадает на мокрую землю, то он останется на зиму, если на сухую - скоро сойдет.</a:t>
            </a:r>
          </a:p>
          <a:p>
            <a:r>
              <a:rPr lang="ru-RU" dirty="0" smtClean="0"/>
              <a:t>• Если осенью снег выпадает, когда деревья еще не сбросили листву, то он скоро растает.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195</Words>
  <PresentationFormat>Экран (4:3)</PresentationFormat>
  <Paragraphs>19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2020-11-30T18:15:29Z</dcterms:created>
  <dcterms:modified xsi:type="dcterms:W3CDTF">2020-11-30T18:47:40Z</dcterms:modified>
</cp:coreProperties>
</file>