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20" r:id="rId2"/>
    <p:sldId id="290" r:id="rId3"/>
    <p:sldId id="314" r:id="rId4"/>
    <p:sldId id="300" r:id="rId5"/>
    <p:sldId id="301" r:id="rId6"/>
    <p:sldId id="316" r:id="rId7"/>
    <p:sldId id="302" r:id="rId8"/>
    <p:sldId id="318" r:id="rId9"/>
    <p:sldId id="29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9CC93D-E52E-4D84-901B-11D7331DD495}">
          <p14:sldIdLst>
            <p14:sldId id="320"/>
            <p14:sldId id="290"/>
            <p14:sldId id="314"/>
            <p14:sldId id="300"/>
            <p14:sldId id="301"/>
            <p14:sldId id="316"/>
            <p14:sldId id="302"/>
            <p14:sldId id="318"/>
            <p14:sldId id="294"/>
          </p14:sldIdLst>
        </p14:section>
        <p14:section name="Обзор и цели" id="{ABA716BF-3A5C-4ADB-94C9-CFEF84EBA240}">
          <p14:sldIdLst/>
        </p14:section>
        <p14:section name="Раздел 1" id="{6D9936A3-3945-4757-BC8B-B5C252D8E036}">
          <p14:sldIdLst/>
        </p14:section>
        <p14:section name="Образцы слайдов для визуальных элементов" id="{BAB3A466-96C9-4230-9978-795378D75699}">
          <p14:sldIdLst/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/>
        </p14:section>
        <p14:section name="Приложение" id="{3F78B471-41DA-46F2-A8E4-97E471896AB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6" autoAdjust="0"/>
    <p:restoredTop sz="75179" autoAdjust="0"/>
  </p:normalViewPr>
  <p:slideViewPr>
    <p:cSldViewPr>
      <p:cViewPr varScale="1">
        <p:scale>
          <a:sx n="70" d="100"/>
          <a:sy n="70" d="100"/>
        </p:scale>
        <p:origin x="242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14.11.20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797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rPr lang="cs-CZ"/>
              <a:pPr/>
              <a:t>14.11.20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669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kumimoji="0" lang="ru-RU" smtClean="0"/>
              <a:t>Образец подзаголовка</a:t>
            </a:r>
            <a:endParaRPr kumimoji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2000" baseline="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180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ru-RU"/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ru-RU" sz="3200">
                <a:latin typeface="+mn-lt"/>
              </a:defRPr>
            </a:lvl1pPr>
            <a:lvl2pPr eaLnBrk="1" latinLnBrk="0" hangingPunct="1">
              <a:defRPr kumimoji="0" lang="ru-RU" sz="2800">
                <a:latin typeface="+mn-lt"/>
              </a:defRPr>
            </a:lvl2pPr>
            <a:lvl3pPr eaLnBrk="1" latinLnBrk="0" hangingPunct="1">
              <a:defRPr kumimoji="0" lang="ru-RU" sz="2400">
                <a:latin typeface="+mn-lt"/>
              </a:defRPr>
            </a:lvl3pPr>
            <a:lvl4pPr eaLnBrk="1" latinLnBrk="0" hangingPunct="1">
              <a:defRPr kumimoji="0" lang="ru-RU" sz="2400">
                <a:latin typeface="+mn-lt"/>
              </a:defRPr>
            </a:lvl4pPr>
            <a:lvl5pPr eaLnBrk="1" latinLnBrk="0" hangingPunct="1">
              <a:defRPr kumimoji="0" lang="ru-RU" sz="2400">
                <a:latin typeface="+mn-lt"/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ru-RU"/>
            </a:lvl1pPr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ru-RU" sz="3200"/>
            </a:lvl1pPr>
            <a:lvl2pPr eaLnBrk="1" latinLnBrk="0" hangingPunct="1">
              <a:defRPr kumimoji="0" lang="ru-RU" sz="2800"/>
            </a:lvl2pPr>
            <a:lvl3pPr eaLnBrk="1" latinLnBrk="0" hangingPunct="1">
              <a:defRPr kumimoji="0" lang="ru-RU" sz="2400"/>
            </a:lvl3pPr>
            <a:lvl4pPr eaLnBrk="1" latinLnBrk="0" hangingPunct="1">
              <a:defRPr kumimoji="0" lang="ru-RU" sz="2000"/>
            </a:lvl4pPr>
            <a:lvl5pPr eaLnBrk="1" latinLnBrk="0" hangingPunct="1">
              <a:defRPr kumimoji="0" lang="ru-RU" sz="2000"/>
            </a:lvl5pPr>
            <a:lvl6pPr eaLnBrk="1" latinLnBrk="0" hangingPunct="1">
              <a:defRPr kumimoji="0" lang="ru-RU" sz="2000"/>
            </a:lvl6pPr>
            <a:lvl7pPr eaLnBrk="1" latinLnBrk="0" hangingPunct="1">
              <a:defRPr kumimoji="0" lang="ru-RU" sz="2000"/>
            </a:lvl7pPr>
            <a:lvl8pPr eaLnBrk="1" latinLnBrk="0" hangingPunct="1">
              <a:defRPr kumimoji="0" lang="ru-RU" sz="2000"/>
            </a:lvl8pPr>
            <a:lvl9pPr eaLnBrk="1" latinLnBrk="0" hangingPunct="1">
              <a:defRPr kumimoji="0" lang="ru-RU" sz="2000"/>
            </a:lvl9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ru-RU" sz="3200"/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kumimoji="0" lang="ru-RU" smtClean="0"/>
              <a:t>Чтобы добавить рисунок, перетащите его на заполнитель или щелкните значок</a:t>
            </a:r>
            <a:endParaRPr kumimoji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kumimoji="0" lang="cs-CZ"/>
              <a:pPr/>
              <a:t>14.11.20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kumimoji="0"/>
              <a:pPr/>
              <a:t>‹#›</a:t>
            </a:fld>
            <a:endParaRPr kumimoji="0"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ru-RU"/>
      </a:defPPr>
      <a:lvl1pPr marL="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704" y="304800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rgbClr val="00B050"/>
                </a:solidFill>
              </a:rPr>
              <a:t/>
            </a:r>
            <a:br>
              <a:rPr lang="ru-RU" sz="5300" dirty="0" smtClean="0">
                <a:solidFill>
                  <a:srgbClr val="00B050"/>
                </a:solidFill>
              </a:rPr>
            </a:br>
            <a:r>
              <a:rPr lang="ru-RU" sz="5300" dirty="0" smtClean="0">
                <a:solidFill>
                  <a:srgbClr val="00B050"/>
                </a:solidFill>
              </a:rPr>
              <a:t>Проект </a:t>
            </a:r>
            <a:br>
              <a:rPr lang="ru-RU" sz="5300" dirty="0" smtClean="0">
                <a:solidFill>
                  <a:srgbClr val="00B050"/>
                </a:solidFill>
              </a:rPr>
            </a:br>
            <a:r>
              <a:rPr lang="ru-RU" sz="5300" dirty="0" smtClean="0">
                <a:solidFill>
                  <a:srgbClr val="00B050"/>
                </a:solidFill>
              </a:rPr>
              <a:t>математика вокруг нас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Узоры и орнаменты на посуде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76800" y="2514600"/>
            <a:ext cx="4038600" cy="36115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Проектную </a:t>
            </a:r>
            <a:r>
              <a:rPr lang="ru-RU" dirty="0">
                <a:solidFill>
                  <a:srgbClr val="FF0000"/>
                </a:solidFill>
              </a:rPr>
              <a:t>работу </a:t>
            </a:r>
            <a:r>
              <a:rPr lang="ru-RU" dirty="0" smtClean="0">
                <a:solidFill>
                  <a:srgbClr val="FF0000"/>
                </a:solidFill>
              </a:rPr>
              <a:t>выполнила: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Лиханова</a:t>
            </a:r>
            <a:r>
              <a:rPr lang="ru-RU" dirty="0" smtClean="0">
                <a:solidFill>
                  <a:srgbClr val="FF0000"/>
                </a:solidFill>
              </a:rPr>
              <a:t> Варвара</a:t>
            </a:r>
            <a:endParaRPr lang="ru-RU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учащаяся </a:t>
            </a:r>
            <a:r>
              <a:rPr lang="ru-RU" dirty="0">
                <a:solidFill>
                  <a:srgbClr val="FF0000"/>
                </a:solidFill>
              </a:rPr>
              <a:t>2 </a:t>
            </a:r>
            <a:r>
              <a:rPr lang="ru-RU" dirty="0" smtClean="0">
                <a:solidFill>
                  <a:srgbClr val="FF0000"/>
                </a:solidFill>
              </a:rPr>
              <a:t>класса</a:t>
            </a:r>
            <a:endParaRPr lang="ru-RU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ГБОУ </a:t>
            </a:r>
            <a:r>
              <a:rPr lang="ru-RU" dirty="0">
                <a:solidFill>
                  <a:srgbClr val="FF0000"/>
                </a:solidFill>
              </a:rPr>
              <a:t>«РЦО»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Учитель: </a:t>
            </a:r>
            <a:r>
              <a:rPr lang="ru-RU" dirty="0" smtClean="0">
                <a:solidFill>
                  <a:srgbClr val="FF0000"/>
                </a:solidFill>
              </a:rPr>
              <a:t>Афанасьева </a:t>
            </a:r>
            <a:r>
              <a:rPr lang="ru-RU" dirty="0" smtClean="0">
                <a:solidFill>
                  <a:srgbClr val="FF0000"/>
                </a:solidFill>
              </a:rPr>
              <a:t>Н.С</a:t>
            </a:r>
            <a:r>
              <a:rPr lang="ru-RU" dirty="0" smtClean="0">
                <a:solidFill>
                  <a:srgbClr val="00B0F0"/>
                </a:solidFill>
              </a:rPr>
              <a:t>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124200"/>
            <a:ext cx="2895600" cy="2108200"/>
          </a:xfrm>
        </p:spPr>
      </p:pic>
    </p:spTree>
    <p:extLst>
      <p:ext uri="{BB962C8B-B14F-4D97-AF65-F5344CB8AC3E}">
        <p14:creationId xmlns:p14="http://schemas.microsoft.com/office/powerpoint/2010/main" val="1270104279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Снимок экрана 2019-11-02 в 21.49.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0"/>
            <a:ext cx="8610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528125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/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/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/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>
                <a:solidFill>
                  <a:srgbClr val="0070C0"/>
                </a:solidFill>
              </a:rPr>
              <a:t/>
            </a:r>
            <a:br>
              <a:rPr lang="ru-RU" sz="3200" dirty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Посуда-обобщенное </a:t>
            </a:r>
            <a:r>
              <a:rPr lang="ru-RU" sz="4000" dirty="0">
                <a:solidFill>
                  <a:srgbClr val="0070C0"/>
                </a:solidFill>
              </a:rPr>
              <a:t>название предметов быта , используемых для приготовления, приёма  и хранения пищи</a:t>
            </a:r>
            <a:r>
              <a:rPr lang="ru-RU" sz="4000" dirty="0" smtClean="0">
                <a:solidFill>
                  <a:srgbClr val="0070C0"/>
                </a:solidFill>
              </a:rPr>
              <a:t>.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Слово «посуда» произошло от древнерусского «</a:t>
            </a:r>
            <a:r>
              <a:rPr lang="ru-RU" sz="4000" dirty="0" err="1" smtClean="0">
                <a:solidFill>
                  <a:srgbClr val="0070C0"/>
                </a:solidFill>
              </a:rPr>
              <a:t>судъ</a:t>
            </a:r>
            <a:r>
              <a:rPr lang="ru-RU" sz="4000" dirty="0" smtClean="0">
                <a:solidFill>
                  <a:srgbClr val="0070C0"/>
                </a:solidFill>
              </a:rPr>
              <a:t>», обозначающего сосуд, посуда.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4266483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Снимок экрана 2019-11-02 в 22.12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85344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138827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Снимок экрана 2019-11-02 в 22.21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85344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167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Бурятские узоры и орнаменты на посуде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209800"/>
            <a:ext cx="59436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961603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533400"/>
            <a:ext cx="68453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93059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Мы решили создать орнаменты и узоры на посуде сами. Мы рисовали на альбомных листах и вот что у нас получилось.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752600"/>
            <a:ext cx="6858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940056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Снимок экрана 2019-11-02 в 22.06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85343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6829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учение новых сотрудников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Обучение новых сотрудников.potx</Template>
  <TotalTime>0</TotalTime>
  <Words>46</Words>
  <Application>Microsoft Macintosh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Georgia</vt:lpstr>
      <vt:lpstr>Arial</vt:lpstr>
      <vt:lpstr>Обучение новых сотрудников</vt:lpstr>
      <vt:lpstr> Проект  математика вокруг нас Узоры и орнаменты на посуде</vt:lpstr>
      <vt:lpstr>Презентация PowerPoint</vt:lpstr>
      <vt:lpstr>        Посуда-обобщенное название предметов быта , используемых для приготовления, приёма  и хранения пищи. Слово «посуда» произошло от древнерусского «судъ», обозначающего сосуд, посуда.</vt:lpstr>
      <vt:lpstr>Презентация PowerPoint</vt:lpstr>
      <vt:lpstr>Презентация PowerPoint</vt:lpstr>
      <vt:lpstr>Бурятские узоры и орнаменты на посуде</vt:lpstr>
      <vt:lpstr>Презентация PowerPoint</vt:lpstr>
      <vt:lpstr>Мы решили создать орнаменты и узоры на посуде сами. Мы рисовали на альбомных листах и вот что у нас получилось.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revision>1</cp:revision>
  <dcterms:modified xsi:type="dcterms:W3CDTF">2020-11-14T11:07:35Z</dcterms:modified>
  <cp:category/>
</cp:coreProperties>
</file>