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8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F91E0-C5BD-4204-8D10-77D68DDCA78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E14CD7-8372-47B8-A6FD-FDF42F381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8E3859F-E948-4BCB-A387-994B9B544BC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B187031-9225-4EF2-9AF5-E50497B32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E3859F-E948-4BCB-A387-994B9B544BC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187031-9225-4EF2-9AF5-E50497B32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8E3859F-E948-4BCB-A387-994B9B544BC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B187031-9225-4EF2-9AF5-E50497B32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E3859F-E948-4BCB-A387-994B9B544BC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187031-9225-4EF2-9AF5-E50497B32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E3859F-E948-4BCB-A387-994B9B544BC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B187031-9225-4EF2-9AF5-E50497B32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E3859F-E948-4BCB-A387-994B9B544BC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187031-9225-4EF2-9AF5-E50497B32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E3859F-E948-4BCB-A387-994B9B544BC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187031-9225-4EF2-9AF5-E50497B32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E3859F-E948-4BCB-A387-994B9B544BC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187031-9225-4EF2-9AF5-E50497B32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E3859F-E948-4BCB-A387-994B9B544BC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187031-9225-4EF2-9AF5-E50497B32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E3859F-E948-4BCB-A387-994B9B544BC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187031-9225-4EF2-9AF5-E50497B32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E3859F-E948-4BCB-A387-994B9B544BC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187031-9225-4EF2-9AF5-E50497B327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8E3859F-E948-4BCB-A387-994B9B544BC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B187031-9225-4EF2-9AF5-E50497B32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64010562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188640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cs typeface="Aharoni" pitchFamily="2" charset="-79"/>
              </a:rPr>
              <a:t>МАОУ гимназия № 40 им. Ю.А. Гагарина г. </a:t>
            </a:r>
            <a:r>
              <a:rPr lang="ru-RU" b="1" smtClean="0">
                <a:solidFill>
                  <a:srgbClr val="FFFF00"/>
                </a:solidFill>
                <a:cs typeface="Aharoni" pitchFamily="2" charset="-79"/>
              </a:rPr>
              <a:t>Калининград</a:t>
            </a:r>
            <a:endParaRPr lang="ru-RU" b="1" dirty="0">
              <a:solidFill>
                <a:srgbClr val="FFFF00"/>
              </a:solidFill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1357298"/>
            <a:ext cx="7632848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/>
              <a:latin typeface="Arial Black" pitchFamily="34" charset="0"/>
            </a:endParaRP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 Black" pitchFamily="34" charset="0"/>
              </a:rPr>
              <a:t>ПРОЕКТ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  <a:latin typeface="Arial Black" pitchFamily="34" charset="0"/>
              </a:rPr>
              <a:t>«УРОКИ ПОБЕДЫ»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3438" y="3714752"/>
            <a:ext cx="45005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FFC000"/>
                </a:solidFill>
                <a:latin typeface="Arial Black" pitchFamily="34" charset="0"/>
              </a:rPr>
              <a:t>4 «Д» класс</a:t>
            </a:r>
          </a:p>
          <a:p>
            <a:r>
              <a:rPr lang="ru-RU" sz="2200" dirty="0" smtClean="0">
                <a:solidFill>
                  <a:srgbClr val="FFC000"/>
                </a:solidFill>
                <a:latin typeface="Arial Black" pitchFamily="34" charset="0"/>
              </a:rPr>
              <a:t>Классный руководитель: </a:t>
            </a:r>
            <a:r>
              <a:rPr lang="ru-RU" sz="2200" dirty="0" err="1" smtClean="0">
                <a:solidFill>
                  <a:srgbClr val="FFC000"/>
                </a:solidFill>
                <a:latin typeface="Arial Black" pitchFamily="34" charset="0"/>
              </a:rPr>
              <a:t>Греф</a:t>
            </a:r>
            <a:r>
              <a:rPr lang="ru-RU" sz="2200" dirty="0" smtClean="0">
                <a:solidFill>
                  <a:srgbClr val="FFC000"/>
                </a:solidFill>
                <a:latin typeface="Arial Black" pitchFamily="34" charset="0"/>
              </a:rPr>
              <a:t> Ольга Викторовна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23928" y="614364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2020 год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Ольга\Desktop\955219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1" name="Picture 1" descr="C:\Users\user\Desktop\Творческие работы к 9 мая 4Д кл\Нарожнева Саша 4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0"/>
            <a:ext cx="7929586" cy="550070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28728" y="5715016"/>
            <a:ext cx="8786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/>
              <a:t>Нарожнева</a:t>
            </a:r>
            <a:r>
              <a:rPr lang="ru-RU" sz="4800" b="1" dirty="0" smtClean="0"/>
              <a:t>   Александра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Ольга\Desktop\955219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C:\Users\user\Desktop\Творческие работы к 9 мая 4Д кл\Первиненко Варя 4Д 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0"/>
            <a:ext cx="3929090" cy="5286388"/>
          </a:xfrm>
          <a:prstGeom prst="rect">
            <a:avLst/>
          </a:prstGeom>
          <a:noFill/>
        </p:spPr>
      </p:pic>
      <p:pic>
        <p:nvPicPr>
          <p:cNvPr id="7" name="Picture 3" descr="C:\Users\user\Desktop\Творческие работы к 9 мая 4Д кл\Первиненко Варя 4Д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4942" y="0"/>
            <a:ext cx="3929058" cy="528638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71604" y="5572140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   </a:t>
            </a:r>
            <a:r>
              <a:rPr lang="ru-RU" sz="5400" b="1" dirty="0" err="1" smtClean="0"/>
              <a:t>Первиненко</a:t>
            </a:r>
            <a:r>
              <a:rPr lang="ru-RU" sz="5400" b="1" dirty="0" smtClean="0"/>
              <a:t>   Варя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Ольга\Desktop\955219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59632" y="404664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1628800"/>
            <a:ext cx="3851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23553" name="Picture 1" descr="C:\Users\user\Desktop\Творческие работы к 9 мая 4Д кл\Подъячева Дарья 4Д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2343174" y="-1057324"/>
            <a:ext cx="5743508" cy="78581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571604" y="5786454"/>
            <a:ext cx="10007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  </a:t>
            </a:r>
            <a:r>
              <a:rPr lang="ru-RU" sz="5400" b="1" dirty="0" err="1" smtClean="0"/>
              <a:t>Подъячева</a:t>
            </a:r>
            <a:r>
              <a:rPr lang="ru-RU" sz="5400" b="1" dirty="0" smtClean="0"/>
              <a:t>   Дарья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Ольга\Desktop\955219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148064" y="1268760"/>
            <a:ext cx="37444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22530" name="Picture 2" descr="C:\Users\user\Desktop\Творческие работы к 9 мая 4Д кл\Тарасенко Влада 4Д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0"/>
            <a:ext cx="7929586" cy="571501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71604" y="5786454"/>
            <a:ext cx="7572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  </a:t>
            </a:r>
            <a:r>
              <a:rPr lang="ru-RU" sz="5400" b="1" dirty="0" err="1" smtClean="0"/>
              <a:t>Тарасенко</a:t>
            </a:r>
            <a:r>
              <a:rPr lang="ru-RU" sz="5400" b="1" dirty="0" smtClean="0"/>
              <a:t>    Влада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Ольга\Desktop\955219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6056" y="1340768"/>
            <a:ext cx="3888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endParaRPr lang="ru-RU" sz="1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21505" name="Picture 1" descr="C:\Users\user\Desktop\Творческие работы к 9 мая 4Д кл\Творческая работа-Ишниязов 4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0"/>
            <a:ext cx="7715304" cy="48387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28728" y="5286388"/>
            <a:ext cx="9504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 </a:t>
            </a:r>
            <a:r>
              <a:rPr lang="ru-RU" sz="5400" b="1" dirty="0" err="1" smtClean="0"/>
              <a:t>Ишниязов</a:t>
            </a:r>
            <a:r>
              <a:rPr lang="ru-RU" sz="5400" b="1" dirty="0" smtClean="0"/>
              <a:t> Александр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Ольга\Desktop\955219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60032" y="1412776"/>
            <a:ext cx="4067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sz="1000" dirty="0"/>
              <a:t> </a:t>
            </a:r>
            <a:endParaRPr lang="ru-RU" sz="1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20481" name="Picture 1" descr="C:\Users\user\Desktop\Творческие работы к 9 мая 4Д кл\Храпко Варя 4Д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0"/>
            <a:ext cx="7858148" cy="535782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928794" y="5643578"/>
            <a:ext cx="6846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    </a:t>
            </a:r>
            <a:r>
              <a:rPr lang="ru-RU" sz="5400" b="1" dirty="0" err="1" smtClean="0"/>
              <a:t>Храпко</a:t>
            </a:r>
            <a:r>
              <a:rPr lang="ru-RU" sz="5400" b="1" dirty="0" smtClean="0"/>
              <a:t>   Варя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Ольга\Desktop\955219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932040" y="1412776"/>
            <a:ext cx="40679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  <a:endParaRPr lang="ru-RU" sz="1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9457" name="Picture 1" descr="C:\Users\user\Desktop\Творческие работы к 9 мая 4Д кл\Чепик Тимофей 4 Д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0"/>
            <a:ext cx="7858148" cy="542926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85918" y="5572140"/>
            <a:ext cx="8131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   </a:t>
            </a:r>
            <a:r>
              <a:rPr lang="ru-RU" sz="5400" b="1" dirty="0" err="1" smtClean="0"/>
              <a:t>Чепик</a:t>
            </a:r>
            <a:r>
              <a:rPr lang="ru-RU" sz="5400" b="1" dirty="0" smtClean="0"/>
              <a:t>   Тимофей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Ольга\Desktop\955219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1012" cy="684075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16016" y="1196752"/>
            <a:ext cx="4283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  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7409" name="Picture 1" descr="C:\Users\user\Desktop\Творческие работы к 9 мая 4Д кл\Чикризова Виталина 4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1214414" y="-3"/>
            <a:ext cx="7929586" cy="528639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00166" y="5500702"/>
            <a:ext cx="9431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err="1" smtClean="0"/>
              <a:t>Чикризова</a:t>
            </a:r>
            <a:r>
              <a:rPr lang="ru-RU" sz="5400" b="1" dirty="0" smtClean="0"/>
              <a:t>  </a:t>
            </a:r>
            <a:r>
              <a:rPr lang="ru-RU" sz="5400" b="1" dirty="0" err="1" smtClean="0"/>
              <a:t>Виталина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Ольга\Desktop\955219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5" name="Picture 1" descr="C:\Users\user\Desktop\Творческие работы к 9 мая 4Д кл\Шишкова Кристина 4Д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1214414" y="0"/>
            <a:ext cx="7929586" cy="52863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28729" y="5643578"/>
            <a:ext cx="7286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  Шишкова  Кристина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Ольга\Desktop\955219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43108" y="714356"/>
            <a:ext cx="60722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  СПАСИБО </a:t>
            </a:r>
          </a:p>
          <a:p>
            <a:r>
              <a:rPr lang="ru-RU" sz="7200" b="1" dirty="0" smtClean="0">
                <a:solidFill>
                  <a:srgbClr val="C00000"/>
                </a:solidFill>
              </a:rPr>
              <a:t>        ЗА</a:t>
            </a:r>
          </a:p>
          <a:p>
            <a:r>
              <a:rPr lang="ru-RU" sz="7200" b="1" dirty="0" smtClean="0">
                <a:solidFill>
                  <a:srgbClr val="C00000"/>
                </a:solidFill>
              </a:rPr>
              <a:t> ВНИМАНИЕ !</a:t>
            </a: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429132"/>
            <a:ext cx="614366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ьга\Desktop\955219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214414" y="285728"/>
            <a:ext cx="764386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 соответствии с программой проекта «Фестиваль «Моя Россия»» и марафона «Память и Слава Отечества»  6 – 8 мая 2020 года в нашей  гимназии был организован  учебный проект «Уроки Победы».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Учащиеся  и родители 4 «Д» класса приняли в нём активное участие.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Ребята и члены их семей рассказали почему   для них так важен День Победы.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Выполняя  творческие работы  «Поздравление с Днём Победы» мы хотели  сказать слова благодарности всем ветеранам и труженикам тыла за их самоотверженность и мужество проявленные в годы Великой Отечественной войны. </a:t>
            </a:r>
          </a:p>
        </p:txBody>
      </p:sp>
      <p:pic>
        <p:nvPicPr>
          <p:cNvPr id="35841" name="Picture 1" descr="C:\Users\user\Desktop\Без названия.jf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5072074"/>
            <a:ext cx="5500726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Ольга\Desktop\955219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1857364"/>
            <a:ext cx="5214974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644008" y="1556792"/>
            <a:ext cx="4499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endParaRPr lang="ru-RU" sz="1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34818" name="Picture 2" descr="C:\Users\user\Desktop\Творческие работы к 9 мая 4Д кл\Бычков Родион 4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9063" y="1"/>
            <a:ext cx="9382126" cy="557213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85918" y="5643578"/>
            <a:ext cx="53578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Бычков Родион 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Ольга\Desktop\955219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03648" y="404664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33795" name="Picture 3" descr="C:\Users\user\Desktop\Творческие работы к 9 мая 4Д кл\Вартанов Вова 4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0"/>
            <a:ext cx="7929585" cy="600076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785918" y="5929330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err="1" smtClean="0"/>
              <a:t>Вартанов</a:t>
            </a:r>
            <a:r>
              <a:rPr lang="ru-RU" sz="5400" b="1" dirty="0" smtClean="0"/>
              <a:t> Владимир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Ольга\Desktop\955219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5" name="Picture 1" descr="C:\Users\user\Desktop\Творческие работы к 9 мая 4Д кл\Чикризова Виталина4Д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0"/>
            <a:ext cx="7929586" cy="578645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43043" y="5786454"/>
            <a:ext cx="7143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err="1" smtClean="0"/>
              <a:t>Чикризова</a:t>
            </a:r>
            <a:r>
              <a:rPr lang="ru-RU" sz="5400" b="1" dirty="0" smtClean="0"/>
              <a:t> </a:t>
            </a:r>
            <a:r>
              <a:rPr lang="ru-RU" sz="5400" b="1" dirty="0" err="1" smtClean="0"/>
              <a:t>Виталина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Ольга\Desktop\955219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60032" y="948690"/>
            <a:ext cx="4104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  <a:p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30721" name="Picture 1" descr="C:\Users\user\Desktop\Творческие работы к 9 мая 4Д кл\Дияконенко Артем 4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0"/>
            <a:ext cx="8001024" cy="58578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71604" y="5715016"/>
            <a:ext cx="7572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 </a:t>
            </a:r>
            <a:r>
              <a:rPr lang="ru-RU" sz="5400" b="1" dirty="0" err="1" smtClean="0"/>
              <a:t>Дияконенко</a:t>
            </a:r>
            <a:r>
              <a:rPr lang="ru-RU" sz="5400" b="1" dirty="0" smtClean="0"/>
              <a:t>   Артем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Ольга\Desktop\955219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932040" y="1196752"/>
            <a:ext cx="42119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002060"/>
                </a:solidFill>
                <a:latin typeface="Arial Black" pitchFamily="34" charset="0"/>
              </a:rPr>
              <a:t> </a:t>
            </a:r>
            <a:endParaRPr lang="ru-RU" sz="11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29697" name="Picture 1" descr="C:\Users\user\Desktop\Творческие работы к 9 мая 4Д кл\Ковалева Аня 4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0"/>
            <a:ext cx="6643734" cy="57150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5984" y="5857892"/>
            <a:ext cx="71320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Ковалева    Аня 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Ольга\Desktop\955219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1" descr="C:\Users\user\Desktop\Творческие работы к 9 мая 4Д кл\Красиков Егор ;Д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0"/>
            <a:ext cx="7858148" cy="564357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071670" y="5572140"/>
            <a:ext cx="6675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Красиков</a:t>
            </a:r>
            <a:r>
              <a:rPr lang="ru-RU" dirty="0" smtClean="0"/>
              <a:t>      </a:t>
            </a:r>
            <a:r>
              <a:rPr lang="ru-RU" sz="4800" b="1" dirty="0" smtClean="0"/>
              <a:t>Егор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Ольга\Desktop\955219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5" name="Picture 1" descr="C:\Users\user\Desktop\Творческие работы к 9 мая 4Д кл\Мишин Иван 4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0"/>
            <a:ext cx="8001024" cy="52863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071670" y="5572140"/>
            <a:ext cx="7072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  Мишин    Иван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320</TotalTime>
  <Words>175</Words>
  <Application>Microsoft Office PowerPoint</Application>
  <PresentationFormat>Экран (4:3)</PresentationFormat>
  <Paragraphs>36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Захарка</cp:lastModifiedBy>
  <cp:revision>38</cp:revision>
  <dcterms:created xsi:type="dcterms:W3CDTF">2015-04-04T06:03:08Z</dcterms:created>
  <dcterms:modified xsi:type="dcterms:W3CDTF">2020-11-30T17:06:33Z</dcterms:modified>
</cp:coreProperties>
</file>