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19"/>
    <p:restoredTop sz="96405"/>
  </p:normalViewPr>
  <p:slideViewPr>
    <p:cSldViewPr snapToGrid="0" snapToObjects="1">
      <p:cViewPr varScale="1">
        <p:scale>
          <a:sx n="47" d="100"/>
          <a:sy n="47" d="100"/>
        </p:scale>
        <p:origin x="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1DFC50-6CF9-CC46-947B-EBB6CF1C10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8505" y="882892"/>
            <a:ext cx="8347052" cy="1924275"/>
          </a:xfrm>
        </p:spPr>
        <p:txBody>
          <a:bodyPr/>
          <a:lstStyle/>
          <a:p>
            <a:pPr algn="ctr"/>
            <a:r>
              <a:rPr lang="ru-RU" dirty="0"/>
              <a:t>Работа дефектолога в дошкольном учреждении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973D261-54F1-A04A-88F9-AEC3FE8BD6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26514" y="5471886"/>
            <a:ext cx="4847772" cy="653143"/>
          </a:xfrm>
        </p:spPr>
        <p:txBody>
          <a:bodyPr>
            <a:normAutofit fontScale="77500" lnSpcReduction="20000"/>
          </a:bodyPr>
          <a:lstStyle/>
          <a:p>
            <a:pPr lvl="0" algn="ctr" defTabSz="914400">
              <a:spcBef>
                <a:spcPct val="20000"/>
              </a:spcBef>
              <a:buClrTx/>
              <a:buSzTx/>
            </a:pP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 </a:t>
            </a:r>
          </a:p>
          <a:p>
            <a:pPr lvl="0" algn="ctr" defTabSz="914400">
              <a:spcBef>
                <a:spcPct val="20000"/>
              </a:spcBef>
              <a:buClrTx/>
              <a:buSzTx/>
            </a:pP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68» ЭМР </a:t>
            </a:r>
          </a:p>
          <a:p>
            <a:pPr lvl="0" algn="ctr" defTabSz="914400">
              <a:spcBef>
                <a:spcPct val="20000"/>
              </a:spcBef>
              <a:buClrTx/>
              <a:buSzTx/>
            </a:pP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Власова Т. А.</a:t>
            </a:r>
            <a:endParaRPr lang="ru-RU" sz="16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36B0FFE-7E61-654A-AE08-19314967D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92" y="3079750"/>
            <a:ext cx="4792610" cy="325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897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9617C05-A9DC-B844-B52F-BD106847D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963" y="1071091"/>
            <a:ext cx="8596668" cy="3880773"/>
          </a:xfrm>
        </p:spPr>
        <p:txBody>
          <a:bodyPr>
            <a:normAutofit/>
          </a:bodyPr>
          <a:lstStyle/>
          <a:p>
            <a:r>
              <a:rPr lang="ru-RU" sz="2000" dirty="0"/>
              <a:t>Дефектолог– это специалист, который занимается обучением, развитием, адаптацией и социализацией детей в условиях группы компенсирующей направленности. </a:t>
            </a:r>
          </a:p>
          <a:p>
            <a:r>
              <a:rPr lang="ru-RU" sz="2000" dirty="0"/>
              <a:t>Дефектолог– это коррекционный педагог и его основная задача коррекция и компенсация существующих недостатков развития у ребенка.</a:t>
            </a:r>
          </a:p>
          <a:p>
            <a:endParaRPr lang="ru-RU" sz="2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E89EA93-ECE4-4147-8BB4-DD6C5B11A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10" y="3170766"/>
            <a:ext cx="9190712" cy="333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3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A90F52-3486-454D-B030-D4BB3308B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46756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/>
              <a:t>Для чего нужен </a:t>
            </a:r>
            <a:r>
              <a:rPr lang="ru-RU" b="1" dirty="0"/>
              <a:t>дефектолог</a:t>
            </a:r>
            <a:r>
              <a:rPr lang="ru-RU" dirty="0"/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47E61C-2C73-B342-9320-312AFA4C6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824" y="807156"/>
            <a:ext cx="9053688" cy="4671470"/>
          </a:xfrm>
        </p:spPr>
        <p:txBody>
          <a:bodyPr/>
          <a:lstStyle/>
          <a:p>
            <a:r>
              <a:rPr lang="ru-RU" dirty="0"/>
              <a:t>1. Проводит подробное обследование особенностей развития каждого ребенка, определяет его способности к обучению, организует работу, направленную на максимальную компенсацию и коррекцию недостатков развития детей;</a:t>
            </a:r>
          </a:p>
          <a:p>
            <a:r>
              <a:rPr lang="ru-RU" dirty="0"/>
              <a:t>2. Повышает познавательную активность и развивает основные психические процессы у детей </a:t>
            </a:r>
            <a:r>
              <a:rPr lang="ru-RU" i="1" dirty="0"/>
              <a:t>(Восприятие, внимание, память, мышление и др.)</a:t>
            </a:r>
            <a:r>
              <a:rPr lang="ru-RU" dirty="0"/>
              <a:t>;</a:t>
            </a:r>
          </a:p>
          <a:p>
            <a:r>
              <a:rPr lang="ru-RU" dirty="0"/>
              <a:t>3. Развивает коммуникативную деятельность детей;</a:t>
            </a:r>
          </a:p>
          <a:p>
            <a:r>
              <a:rPr lang="ru-RU" dirty="0"/>
              <a:t>4. Развивает ведущий вид деятельности для данного возрастного периода – дошкольников – игровую </a:t>
            </a:r>
            <a:r>
              <a:rPr lang="ru-RU" dirty="0" smtClean="0"/>
              <a:t>деятельность.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AD3561A-C854-2942-B344-9B8F51E22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577" y="3788989"/>
            <a:ext cx="6697134" cy="292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33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63C167-3260-E24D-9C33-E825D9741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156" y="16781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Основные направления работы </a:t>
            </a:r>
            <a:r>
              <a:rPr lang="ru-RU" b="1" dirty="0"/>
              <a:t>учителя-дефектолога с ребенком в дошкольном учреждении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E97D601-64FE-744E-BFF0-DA906AB91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845" y="1804702"/>
            <a:ext cx="9663288" cy="424775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- формирование элементарных математических представлений </a:t>
            </a:r>
            <a:r>
              <a:rPr lang="ru-RU" i="1" dirty="0"/>
              <a:t>(количественных, пространственных, временных)</a:t>
            </a:r>
            <a:r>
              <a:rPr lang="ru-RU" dirty="0"/>
              <a:t>.</a:t>
            </a:r>
          </a:p>
          <a:p>
            <a:r>
              <a:rPr lang="ru-RU" u="sng" dirty="0"/>
              <a:t>- обучение конструированию</a:t>
            </a:r>
            <a:r>
              <a:rPr lang="ru-RU" dirty="0"/>
              <a:t>: на занятиях по конструированию ребенок овладевает представлениями о пространстве, цвете и форме предметов, учится действовать по образцу, координировать движения рук.</a:t>
            </a:r>
          </a:p>
          <a:p>
            <a:r>
              <a:rPr lang="ru-RU" u="sng" dirty="0"/>
              <a:t>- обучение игре</a:t>
            </a:r>
            <a:r>
              <a:rPr lang="ru-RU" dirty="0"/>
              <a:t>: некоторые дети не умеют играть, или же уровень развития их игровой деятельности соответствует более младшему возрасту. Для таких ребят необходимо организовывать специальные занятия, помогающие им "продвинуться" в развитии.</a:t>
            </a:r>
          </a:p>
          <a:p>
            <a:r>
              <a:rPr lang="ru-RU" u="sng" dirty="0"/>
              <a:t>- ознакомление с окружающим миром и развитие речи</a:t>
            </a:r>
            <a:r>
              <a:rPr lang="ru-RU" dirty="0"/>
              <a:t>: ребенок учится видеть окружающие предметы и явления, расширяется круг его представлений, словарный запас, развивается связная речь.</a:t>
            </a:r>
          </a:p>
          <a:p>
            <a:r>
              <a:rPr lang="ru-RU" u="sng" dirty="0"/>
              <a:t>- дидактическая игра</a:t>
            </a:r>
            <a:r>
              <a:rPr lang="ru-RU" dirty="0"/>
              <a:t>: специально организованные игры помогают развивать восприятие, внимание, память и мышление ребенка, моторику рук.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295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9F1566-C57C-FB47-AB4D-F7531F612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512" y="167813"/>
            <a:ext cx="8596668" cy="1320800"/>
          </a:xfrm>
        </p:spPr>
        <p:txBody>
          <a:bodyPr/>
          <a:lstStyle/>
          <a:p>
            <a:r>
              <a:rPr lang="ru-RU" dirty="0"/>
              <a:t>Работа дефектолога с родителями в дошкольном учреждении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DC9D4F6-C52A-3E4D-ACC1-706DD16D6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13" y="1330568"/>
            <a:ext cx="9990666" cy="3512365"/>
          </a:xfrm>
        </p:spPr>
        <p:txBody>
          <a:bodyPr>
            <a:normAutofit/>
          </a:bodyPr>
          <a:lstStyle/>
          <a:p>
            <a:r>
              <a:rPr lang="ru-RU" dirty="0"/>
              <a:t>Кроме занятий с ребенком </a:t>
            </a:r>
            <a:r>
              <a:rPr lang="ru-RU" b="1" dirty="0"/>
              <a:t>дефектолог в детском саду</a:t>
            </a:r>
            <a:r>
              <a:rPr lang="ru-RU" dirty="0"/>
              <a:t> проводит консультирование родителей, во время которого родители учатся необходимым приемам обучения своего ребенка. </a:t>
            </a:r>
          </a:p>
          <a:p>
            <a:r>
              <a:rPr lang="ru-RU" dirty="0"/>
              <a:t>Выступление учителя-дефектолога на родительских собраниях.</a:t>
            </a:r>
          </a:p>
          <a:p>
            <a:r>
              <a:rPr lang="ru-RU" dirty="0"/>
              <a:t>Посещение родителями подгрупповых и индивидуальных занятий с детьми.</a:t>
            </a:r>
          </a:p>
          <a:p>
            <a:r>
              <a:rPr lang="ru-RU" dirty="0"/>
              <a:t>Проведение тематических консультаций.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F81F9DA-5EC3-0443-9B4D-FA1370A07A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266" y="3429000"/>
            <a:ext cx="4148667" cy="31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143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D2B1A4D-D651-2C4B-9763-3E2A25F18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334" y="496713"/>
            <a:ext cx="9426222" cy="5431762"/>
          </a:xfrm>
        </p:spPr>
        <p:txBody>
          <a:bodyPr>
            <a:normAutofit/>
          </a:bodyPr>
          <a:lstStyle/>
          <a:p>
            <a:r>
              <a:rPr lang="ru-RU" sz="2000" dirty="0"/>
              <a:t>Наукой доказано, что ребенок не рождается с логическим мышлением и оно не передается по наследству. Логическое мышление можно развивать только путем специальных приемов, заданий, дидактических игр. Умение логически мыслить – основополагающий момент для успешного обучения в школе. Поэтому чем раньше начать работу над развитием высших психических функций(таких как мышление, внимание, память, воображение) тем более успешнее ребенок будет обучаться в школе. Именно развитием высших психических функций у ребенка и занимается учитель-дефектолог.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81BD903-9728-E64A-8869-B06A14308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289" y="3429000"/>
            <a:ext cx="5463822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733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13F2857-6CC4-3748-95F7-758B20416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23" y="67338"/>
            <a:ext cx="9663288" cy="3053233"/>
          </a:xfrm>
        </p:spPr>
        <p:txBody>
          <a:bodyPr/>
          <a:lstStyle/>
          <a:p>
            <a:r>
              <a:rPr lang="ru-RU" dirty="0"/>
              <a:t>Основным видом деятельности дошкольников, и в обучении в том числе, является игра. Использование дидактических игр в коррекционно-развивающей работе – это главное в работе учителя-дефектолога. Дидактическая игра является формой обучения детей и направлена на развитие познавательной деятельности ребенка. С помощью дидактических игр ребенок может приобретать новые знания, учиться взаимодействовать в коллективе, научиться выполнять определенные правила и требования. Дидактическая игра может быть использована для усвоения любого программного материала и проводится учителем-дефектологом на подгрупповых и индивидуальных занятиях, делает процесс обучения эмоциональным и действенным.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858C563-9E70-5E49-8FBC-DF14113B9E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071" y="3120571"/>
            <a:ext cx="5803586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0025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64</TotalTime>
  <Words>293</Words>
  <Application>Microsoft Office PowerPoint</Application>
  <PresentationFormat>Широкоэкранный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Wingdings 3</vt:lpstr>
      <vt:lpstr>Аспект</vt:lpstr>
      <vt:lpstr>Работа дефектолога в дошкольном учреждении</vt:lpstr>
      <vt:lpstr>Презентация PowerPoint</vt:lpstr>
      <vt:lpstr>Для чего нужен дефектолог?</vt:lpstr>
      <vt:lpstr>Основные направления работы учителя-дефектолога с ребенком в дошкольном учреждении </vt:lpstr>
      <vt:lpstr>Работа дефектолога с родителями в дошкольном учреждении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дефектолога в дошкольном учреждении</dc:title>
  <dc:creator>Microsoft Office User</dc:creator>
  <cp:lastModifiedBy>123</cp:lastModifiedBy>
  <cp:revision>9</cp:revision>
  <dcterms:created xsi:type="dcterms:W3CDTF">2020-04-12T15:27:54Z</dcterms:created>
  <dcterms:modified xsi:type="dcterms:W3CDTF">2020-11-30T16:33:13Z</dcterms:modified>
</cp:coreProperties>
</file>