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3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фонематический слух и как его развивать.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Логопед: Бондаренко В. 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548680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МКДОУ д/с №2 г. Пласта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7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cf.ppt-online.org/files/slide/k/k0hibt7FO1HpvmDXTwCKUWIYfEdr4ugsRoB6l3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3632" cy="663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7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Виктор\Desktop\30.06.2017\DSC00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075" y="3592163"/>
            <a:ext cx="3671535" cy="275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Виктор\Desktop\30.06.2017\DSC000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03191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Виктор\Desktop\30.06.2017\DSC000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403191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573799"/>
            <a:ext cx="1774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Различение</a:t>
            </a:r>
          </a:p>
          <a:p>
            <a:r>
              <a:rPr lang="ru-RU" b="1" i="1" dirty="0" smtClean="0"/>
              <a:t> </a:t>
            </a:r>
            <a:r>
              <a:rPr lang="ru-RU" b="1" i="1" dirty="0"/>
              <a:t>звуков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95954" y="3466941"/>
            <a:ext cx="2395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Анализ звукового</a:t>
            </a:r>
          </a:p>
          <a:p>
            <a:r>
              <a:rPr lang="ru-RU" sz="1600" b="1" i="1" dirty="0" smtClean="0"/>
              <a:t> </a:t>
            </a:r>
            <a:r>
              <a:rPr lang="ru-RU" sz="1600" b="1" i="1" dirty="0"/>
              <a:t>состава </a:t>
            </a:r>
            <a:r>
              <a:rPr lang="ru-RU" sz="1600" b="1" i="1" dirty="0" smtClean="0"/>
              <a:t>слова</a:t>
            </a:r>
            <a:endParaRPr lang="ru-RU" sz="16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301208"/>
            <a:ext cx="23310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Назови первый </a:t>
            </a:r>
            <a:endParaRPr lang="ru-RU" b="1" i="1" dirty="0" smtClean="0"/>
          </a:p>
          <a:p>
            <a:r>
              <a:rPr lang="ru-RU" b="1" i="1" dirty="0" smtClean="0"/>
              <a:t>звук </a:t>
            </a:r>
            <a:r>
              <a:rPr lang="ru-RU" b="1" i="1" dirty="0"/>
              <a:t>в слове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789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ages.myshared.ru/32/1316803/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01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up/datas/174489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49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ch2026v.mskobr.ru/attach_files/upload_users_files/5e9d3ec0b1d5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02616" cy="667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45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2c0/000b746f-d2455a03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03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6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144481/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14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0ca3/0001e162-e9c8aa7a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41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66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ypresentation.ru/documents_2/1775c070eab411fad57c5871b6f47be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ypresentation.ru/documents_2/1775c070eab411fad57c5871b6f47be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69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up/datas/186879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8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36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Что такое фонематический слух и как его развивать.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фонематический слух и как его развивать.</dc:title>
  <dc:creator>Виктор</dc:creator>
  <cp:lastModifiedBy>Виктор</cp:lastModifiedBy>
  <cp:revision>4</cp:revision>
  <dcterms:created xsi:type="dcterms:W3CDTF">2020-11-30T18:05:02Z</dcterms:created>
  <dcterms:modified xsi:type="dcterms:W3CDTF">2020-11-30T18:44:30Z</dcterms:modified>
</cp:coreProperties>
</file>