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pPr/>
              <a:t>11/30/2020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pPr/>
              <a:t>11/30/2020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chemeClr val="accent4">
                    <a:lumMod val="75000"/>
                  </a:schemeClr>
                </a:solidFill>
              </a:rPr>
              <a:t>Сердечко для мамочки.</a:t>
            </a:r>
            <a:endParaRPr lang="ru-RU" sz="4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Мастер-класс</a:t>
            </a:r>
          </a:p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Кузнецова Алена Анатольевна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3334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Проклеиваем салфетками по контуру сердца 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4663" y="2560638"/>
            <a:ext cx="4258491" cy="3309937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1429" y="2560638"/>
            <a:ext cx="4336868" cy="3309937"/>
          </a:xfrm>
        </p:spPr>
      </p:pic>
    </p:spTree>
    <p:extLst>
      <p:ext uri="{BB962C8B-B14F-4D97-AF65-F5344CB8AC3E}">
        <p14:creationId xmlns:p14="http://schemas.microsoft.com/office/powerpoint/2010/main" val="35096698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Вставляем получившееся сердце в рамку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0975" y="2560638"/>
            <a:ext cx="4413249" cy="330993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4125" y="2560638"/>
            <a:ext cx="4413249" cy="3309937"/>
          </a:xfrm>
        </p:spPr>
      </p:pic>
    </p:spTree>
    <p:extLst>
      <p:ext uri="{BB962C8B-B14F-4D97-AF65-F5344CB8AC3E}">
        <p14:creationId xmlns:p14="http://schemas.microsoft.com/office/powerpoint/2010/main" val="37235469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Наша рамка с сердцем готова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922532" y="553699"/>
            <a:ext cx="4702626" cy="571141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Аккуратно поправляем уголки рамки и салфетки на сердце.  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7872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Приступаем к украшению:</a:t>
            </a:r>
            <a:b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вырезаем полоски с словами  и приклеиваем их как показано на фото.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319348" y="2560637"/>
            <a:ext cx="4544875" cy="330993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334124" y="2560637"/>
            <a:ext cx="4651738" cy="3309937"/>
          </a:xfrm>
        </p:spPr>
      </p:pic>
    </p:spTree>
    <p:extLst>
      <p:ext uri="{BB962C8B-B14F-4D97-AF65-F5344CB8AC3E}">
        <p14:creationId xmlns:p14="http://schemas.microsoft.com/office/powerpoint/2010/main" val="5847078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Украшаем рамку стразами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900827" y="568236"/>
            <a:ext cx="4892675" cy="572153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По желанию, можно использовать любые стразы или 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</a:rPr>
              <a:t>паетки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. </a:t>
            </a: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Я выбрала стразы в соответствии с цветовой гаммой.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6213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Приклеиваем по середине подставку с оборотной стороны рамки 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153" y="2560638"/>
            <a:ext cx="4245429" cy="330993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2789" y="2560638"/>
            <a:ext cx="4950822" cy="3309937"/>
          </a:xfrm>
        </p:spPr>
      </p:pic>
    </p:spTree>
    <p:extLst>
      <p:ext uri="{BB962C8B-B14F-4D97-AF65-F5344CB8AC3E}">
        <p14:creationId xmlns:p14="http://schemas.microsoft.com/office/powerpoint/2010/main" val="34297739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Рамка готова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9463" y="982663"/>
            <a:ext cx="5643154" cy="489267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Цвет, форму и материалы для выполнения  работы  можно подобрать по Вашему желанию. 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18125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chemeClr val="accent4">
                    <a:lumMod val="75000"/>
                  </a:schemeClr>
                </a:solidFill>
              </a:rPr>
              <a:t>Спасибо за просмотр.</a:t>
            </a:r>
            <a:endParaRPr lang="ru-RU" sz="4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Желаю творческих успехов!</a:t>
            </a:r>
            <a:endParaRPr lang="ru-RU" sz="32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347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Нам понадобиться: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6041" y="982663"/>
            <a:ext cx="5833242" cy="505237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marL="342900" indent="-342900">
              <a:buAutoNum type="arabicPeriod"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Белый картон;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Желтая бумага;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Розовые салфетки;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Распечатанные на цветном принтере слова «С Днем матери», «Моей любимой мамочке…от…» розового цвета;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Ножницы, линейка, простой карандаш,  стразы, клей-карандаш.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386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На белом картоне чертим будущую рамку: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5403" y="2557463"/>
            <a:ext cx="9601196" cy="3317875"/>
          </a:xfrm>
        </p:spPr>
      </p:pic>
    </p:spTree>
    <p:extLst>
      <p:ext uri="{BB962C8B-B14F-4D97-AF65-F5344CB8AC3E}">
        <p14:creationId xmlns:p14="http://schemas.microsoft.com/office/powerpoint/2010/main" val="1100739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Нижняя часть рамки                                     Подставка рамки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5475" y="2560638"/>
            <a:ext cx="4518750" cy="330993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4125" y="2560638"/>
            <a:ext cx="4547235" cy="3309937"/>
          </a:xfrm>
        </p:spPr>
      </p:pic>
    </p:spTree>
    <p:extLst>
      <p:ext uri="{BB962C8B-B14F-4D97-AF65-F5344CB8AC3E}">
        <p14:creationId xmlns:p14="http://schemas.microsoft.com/office/powerpoint/2010/main" val="3805220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Вырезаем заготовки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0903" y="982663"/>
            <a:ext cx="5708468" cy="489267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Все линии начерченные карандашом проходим острым предметом для лучшего сгибания картона.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55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Формируем рамку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8138" y="992778"/>
            <a:ext cx="5750605" cy="493776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Сгибаем картон по всем прочерченным  линиям.</a:t>
            </a:r>
          </a:p>
          <a:p>
            <a:endParaRPr lang="ru-RU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Откладывает рамку в сторону.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406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Из желтой бумаги вырезаем прямоугольник по размеру рамки, </a:t>
            </a:r>
            <a:b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рисуем сердце по середине листа.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6374" y="2560638"/>
            <a:ext cx="2482452" cy="3309937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9524" y="2560638"/>
            <a:ext cx="2482452" cy="3309937"/>
          </a:xfrm>
        </p:spPr>
      </p:pic>
    </p:spTree>
    <p:extLst>
      <p:ext uri="{BB962C8B-B14F-4D97-AF65-F5344CB8AC3E}">
        <p14:creationId xmlns:p14="http://schemas.microsoft.com/office/powerpoint/2010/main" val="35795783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Нарезаем салфетки на квадратики примерно 1,5х1,5 см.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9350" y="2560638"/>
            <a:ext cx="4349930" cy="330993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2869" y="2560638"/>
            <a:ext cx="4258491" cy="3309937"/>
          </a:xfrm>
        </p:spPr>
      </p:pic>
    </p:spTree>
    <p:extLst>
      <p:ext uri="{BB962C8B-B14F-4D97-AF65-F5344CB8AC3E}">
        <p14:creationId xmlns:p14="http://schemas.microsoft.com/office/powerpoint/2010/main" val="13569158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Формируем сердце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101954" y="693738"/>
            <a:ext cx="4102893" cy="54705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 1. Промазываем клеем по контуру сердца; </a:t>
            </a:r>
          </a:p>
          <a:p>
            <a:pPr marL="342900" indent="-342900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2. Обратную сторону карандаша обхватываем квадратиком салфетки;</a:t>
            </a:r>
          </a:p>
          <a:p>
            <a:pPr marL="342900" indent="-342900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3. Приклеиваем салфетки по контуру сердца. 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101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128</TotalTime>
  <Words>160</Words>
  <Application>Microsoft Office PowerPoint</Application>
  <PresentationFormat>Широкоэкранный</PresentationFormat>
  <Paragraphs>36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Garamond</vt:lpstr>
      <vt:lpstr>Натуральные материалы</vt:lpstr>
      <vt:lpstr>Сердечко для мамочки.</vt:lpstr>
      <vt:lpstr>Нам понадобиться:</vt:lpstr>
      <vt:lpstr>  На белом картоне чертим будущую рамку:</vt:lpstr>
      <vt:lpstr> Нижняя часть рамки                                     Подставка рамки</vt:lpstr>
      <vt:lpstr>Вырезаем заготовки</vt:lpstr>
      <vt:lpstr>Формируем рамку</vt:lpstr>
      <vt:lpstr> Из желтой бумаги вырезаем прямоугольник по размеру рамки,  рисуем сердце по середине листа.</vt:lpstr>
      <vt:lpstr> Нарезаем салфетки на квадратики примерно 1,5х1,5 см.</vt:lpstr>
      <vt:lpstr>Формируем сердце</vt:lpstr>
      <vt:lpstr> Проклеиваем салфетками по контуру сердца </vt:lpstr>
      <vt:lpstr> Вставляем получившееся сердце в рамку</vt:lpstr>
      <vt:lpstr> Наша рамка с сердцем готова</vt:lpstr>
      <vt:lpstr> Приступаем к украшению: вырезаем полоски с словами  и приклеиваем их как показано на фото.</vt:lpstr>
      <vt:lpstr>Украшаем рамку стразами</vt:lpstr>
      <vt:lpstr> Приклеиваем по середине подставку с оборотной стороны рамки </vt:lpstr>
      <vt:lpstr>Рамка готова</vt:lpstr>
      <vt:lpstr>Спасибо за просмотр.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Сердечко для мамочки</dc:title>
  <dc:creator>Пользователь</dc:creator>
  <cp:lastModifiedBy>Пользователь</cp:lastModifiedBy>
  <cp:revision>10</cp:revision>
  <dcterms:created xsi:type="dcterms:W3CDTF">2020-11-27T08:21:10Z</dcterms:created>
  <dcterms:modified xsi:type="dcterms:W3CDTF">2020-11-30T09:14:49Z</dcterms:modified>
</cp:coreProperties>
</file>