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90" r:id="rId4"/>
    <p:sldId id="270" r:id="rId5"/>
    <p:sldId id="295" r:id="rId6"/>
    <p:sldId id="296" r:id="rId7"/>
    <p:sldId id="297" r:id="rId8"/>
    <p:sldId id="279" r:id="rId9"/>
    <p:sldId id="272" r:id="rId10"/>
    <p:sldId id="294" r:id="rId11"/>
    <p:sldId id="29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C0066"/>
    <a:srgbClr val="660066"/>
    <a:srgbClr val="3333CC"/>
    <a:srgbClr val="006600"/>
    <a:srgbClr val="333399"/>
    <a:srgbClr val="003399"/>
    <a:srgbClr val="660033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5" autoAdjust="0"/>
  </p:normalViewPr>
  <p:slideViewPr>
    <p:cSldViewPr>
      <p:cViewPr varScale="1">
        <p:scale>
          <a:sx n="108" d="100"/>
          <a:sy n="108" d="100"/>
        </p:scale>
        <p:origin x="17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908720"/>
            <a:ext cx="590465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группа 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Королькова. О.М.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id="{3709C83C-4898-4601-81E4-1260ED8418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360136" cy="33547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 advTm="5258"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5658" y="271681"/>
            <a:ext cx="26384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Коротко о разном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Julia\Desktop\Новая папка\699518558644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51065"/>
            <a:ext cx="3364441" cy="476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756918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группу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запрещено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приносить пистолеты, сабли, мечи, лак для ногтей, помады, духи и т. д., жевательную резинку, конфеты для угощения своих друзей.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 забирать детей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нетрезвом виде и лицам младше 16 лет. 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Девочкам необходимо принести расческу.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Просьба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принимать участие в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 группы и детского сада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оформлении участка, группы. Участвовать в конкурсах</a:t>
            </a:r>
          </a:p>
        </p:txBody>
      </p:sp>
    </p:spTree>
    <p:extLst>
      <p:ext uri="{BB962C8B-B14F-4D97-AF65-F5344CB8AC3E}">
        <p14:creationId xmlns:p14="http://schemas.microsoft.com/office/powerpoint/2010/main" val="1700481599"/>
      </p:ext>
    </p:extLst>
  </p:cSld>
  <p:clrMapOvr>
    <a:masterClrMapping/>
  </p:clrMapOvr>
  <p:transition spd="med" advTm="26039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8DA73E8-7F47-4FBB-83B2-D99AD5161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Рисунок 3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E71016A3-355C-4710-B98D-385951A28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88" y="612775"/>
            <a:ext cx="5486400" cy="4114800"/>
          </a:xfrm>
          <a:prstGeom prst="rect">
            <a:avLst/>
          </a:prstGeom>
          <a:noFill/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197C266-F37D-4213-9B56-50291A04B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1560" y="2420888"/>
            <a:ext cx="2448272" cy="3751312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РОДИТЕЛЬСКОЕ СОБРАНИЕ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Средняя группа «Непоседы»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Королькова. О.М</a:t>
            </a:r>
            <a:r>
              <a:rPr lang="ru-RU" b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  <p:transition spd="med" advTm="4166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еда&#10;&#10;Автоматически созданное описание">
            <a:extLst>
              <a:ext uri="{FF2B5EF4-FFF2-40B4-BE49-F238E27FC236}">
                <a16:creationId xmlns:a16="http://schemas.microsoft.com/office/drawing/2014/main" id="{4BD6567A-203C-454C-ABEB-C5B7F4E6C0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" r="-1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9171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310" y="228074"/>
            <a:ext cx="72720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4-5 лет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4208" y="980728"/>
            <a:ext cx="540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к самостоятельности</a:t>
            </a:r>
          </a:p>
          <a:p>
            <a:endParaRPr lang="ru-RU" sz="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Этические представления</a:t>
            </a:r>
          </a:p>
          <a:p>
            <a:endParaRPr lang="ru-RU" sz="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</a:t>
            </a:r>
          </a:p>
          <a:p>
            <a:endParaRPr lang="ru-RU" sz="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Страхи как следствие развитого воображения</a:t>
            </a:r>
          </a:p>
          <a:p>
            <a:endParaRPr lang="ru-RU" sz="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Отношения со сверстниками</a:t>
            </a:r>
          </a:p>
          <a:p>
            <a:endParaRPr lang="ru-RU" sz="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Активная любознательность</a:t>
            </a:r>
          </a:p>
        </p:txBody>
      </p:sp>
    </p:spTree>
  </p:cSld>
  <p:clrMapOvr>
    <a:masterClrMapping/>
  </p:clrMapOvr>
  <p:transition spd="med" advTm="9553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376" y="116632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 важно: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Понять, каковы в вашей семье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и законы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которые ребенку не позволено нарушать.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Предлагать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альтернативы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вместо запретов.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Говорить ребенку 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своих чувствах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перегружать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совесть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Помнить о том, что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стоит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ребенке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рассказывать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различные страшные истории или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обсуждать/осуждать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кого-либо.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Предоставлять ребенку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проявления его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творчества и самовыражения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ребенку возможность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совместной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другими детьми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Понимать, что ребенок уже способен достаточно долго и увлеченно заниматься тем, что ему нравится, и ему бывает очень трудно прервать игру, поэтому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необходимости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заканчивать стоит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предупреждать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его заранее.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открытым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вопросам ребенка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Обсуждать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любые события с ребенком.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9772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7919BDD5-F371-4BF1-A932-BC53494321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8263246"/>
      </p:ext>
    </p:extLst>
  </p:cSld>
  <p:clrMapOvr>
    <a:masterClrMapping/>
  </p:clrMapOvr>
  <p:transition spd="med" advTm="28630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DB92B150-D5C1-406E-BA36-0F609CC73D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61" b="24977"/>
          <a:stretch/>
        </p:blipFill>
        <p:spPr>
          <a:xfrm>
            <a:off x="20" y="10"/>
            <a:ext cx="9143980" cy="6857990"/>
          </a:xfrm>
          <a:noFill/>
        </p:spPr>
      </p:pic>
    </p:spTree>
    <p:extLst>
      <p:ext uri="{BB962C8B-B14F-4D97-AF65-F5344CB8AC3E}">
        <p14:creationId xmlns:p14="http://schemas.microsoft.com/office/powerpoint/2010/main" val="3209343847"/>
      </p:ext>
    </p:extLst>
  </p:cSld>
  <p:clrMapOvr>
    <a:masterClrMapping/>
  </p:clrMapOvr>
  <p:transition spd="med" advTm="8445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6CC2416-1C33-42D5-BD73-6ED90558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Рисунок 2" descr="Изображение выглядит как текст, карта&#10;&#10;Автоматически созданное описание">
            <a:extLst>
              <a:ext uri="{FF2B5EF4-FFF2-40B4-BE49-F238E27FC236}">
                <a16:creationId xmlns:a16="http://schemas.microsoft.com/office/drawing/2014/main" id="{264BD773-6E7A-4A68-BB64-50E0D7051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4624"/>
            <a:ext cx="6984776" cy="6081539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1156057"/>
      </p:ext>
    </p:extLst>
  </p:cSld>
  <p:clrMapOvr>
    <a:masterClrMapping/>
  </p:clrMapOvr>
  <p:transition spd="med" advTm="11915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23528" y="332980"/>
            <a:ext cx="2200624" cy="173055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занятия по физкультуре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(бассейн)</a:t>
            </a:r>
          </a:p>
        </p:txBody>
      </p:sp>
      <p:sp>
        <p:nvSpPr>
          <p:cNvPr id="9" name="Овал 8"/>
          <p:cNvSpPr/>
          <p:nvPr/>
        </p:nvSpPr>
        <p:spPr>
          <a:xfrm>
            <a:off x="6517649" y="399812"/>
            <a:ext cx="2302823" cy="1663721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по развитию речи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6378711" y="2248363"/>
            <a:ext cx="2568745" cy="2160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по ознакомлению с окружающим миром</a:t>
            </a:r>
          </a:p>
        </p:txBody>
      </p:sp>
      <p:sp>
        <p:nvSpPr>
          <p:cNvPr id="15" name="Овал 14"/>
          <p:cNvSpPr/>
          <p:nvPr/>
        </p:nvSpPr>
        <p:spPr>
          <a:xfrm>
            <a:off x="279257" y="3933056"/>
            <a:ext cx="2421538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по математике</a:t>
            </a:r>
          </a:p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(сенсорика)</a:t>
            </a:r>
          </a:p>
        </p:txBody>
      </p:sp>
      <p:sp>
        <p:nvSpPr>
          <p:cNvPr id="16" name="Овал 15"/>
          <p:cNvSpPr/>
          <p:nvPr/>
        </p:nvSpPr>
        <p:spPr>
          <a:xfrm>
            <a:off x="133699" y="2226509"/>
            <a:ext cx="2088232" cy="15841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занятия музыкой</a:t>
            </a:r>
          </a:p>
        </p:txBody>
      </p:sp>
      <p:sp>
        <p:nvSpPr>
          <p:cNvPr id="17" name="Стрелка влево 16"/>
          <p:cNvSpPr/>
          <p:nvPr/>
        </p:nvSpPr>
        <p:spPr>
          <a:xfrm rot="2153901">
            <a:off x="2448767" y="1318679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9661408">
            <a:off x="5900395" y="1342155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9549419">
            <a:off x="2523113" y="3889054"/>
            <a:ext cx="817685" cy="2765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20672243">
            <a:off x="2272125" y="2810170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 rot="12080672">
            <a:off x="6126683" y="2906613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05455" y="4289152"/>
            <a:ext cx="2198593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занятие по рисованию</a:t>
            </a:r>
          </a:p>
        </p:txBody>
      </p:sp>
      <p:sp>
        <p:nvSpPr>
          <p:cNvPr id="23" name="Стрелка влево 22"/>
          <p:cNvSpPr/>
          <p:nvPr/>
        </p:nvSpPr>
        <p:spPr>
          <a:xfrm rot="16426749">
            <a:off x="3808238" y="4087307"/>
            <a:ext cx="504056" cy="2809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96162" y="4243033"/>
            <a:ext cx="2198593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по лепке или аппликации</a:t>
            </a:r>
          </a:p>
        </p:txBody>
      </p:sp>
      <p:sp>
        <p:nvSpPr>
          <p:cNvPr id="25" name="Стрелка влево 24"/>
          <p:cNvSpPr/>
          <p:nvPr/>
        </p:nvSpPr>
        <p:spPr>
          <a:xfrm rot="14860646">
            <a:off x="5348228" y="3929849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595938" y="836712"/>
            <a:ext cx="3744416" cy="334837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в средней группе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 advTm="13770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Julia\Desktop\Новая папка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040" y="1340768"/>
            <a:ext cx="3657895" cy="320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97821" y="549071"/>
            <a:ext cx="4772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совета родителей группы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044">
    <p:newsflash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290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</cp:revision>
  <dcterms:created xsi:type="dcterms:W3CDTF">2020-09-19T17:09:58Z</dcterms:created>
  <dcterms:modified xsi:type="dcterms:W3CDTF">2020-10-27T06:34:47Z</dcterms:modified>
</cp:coreProperties>
</file>