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58" r:id="rId4"/>
    <p:sldId id="260" r:id="rId5"/>
    <p:sldId id="261" r:id="rId6"/>
    <p:sldId id="262" r:id="rId7"/>
    <p:sldId id="264" r:id="rId8"/>
    <p:sldId id="265" r:id="rId9"/>
    <p:sldId id="259" r:id="rId10"/>
    <p:sldId id="267" r:id="rId11"/>
    <p:sldId id="263" r:id="rId12"/>
    <p:sldId id="268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D489-5B4A-4C42-BE01-BC781766AEEB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E0E1-C8BB-4EC6-950F-36CC377C1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334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D489-5B4A-4C42-BE01-BC781766AEEB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E0E1-C8BB-4EC6-950F-36CC377C1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70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D489-5B4A-4C42-BE01-BC781766AEEB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E0E1-C8BB-4EC6-950F-36CC377C1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08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D489-5B4A-4C42-BE01-BC781766AEEB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E0E1-C8BB-4EC6-950F-36CC377C1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126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D489-5B4A-4C42-BE01-BC781766AEEB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E0E1-C8BB-4EC6-950F-36CC377C1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67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D489-5B4A-4C42-BE01-BC781766AEEB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E0E1-C8BB-4EC6-950F-36CC377C1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377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D489-5B4A-4C42-BE01-BC781766AEEB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E0E1-C8BB-4EC6-950F-36CC377C1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637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D489-5B4A-4C42-BE01-BC781766AEEB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E0E1-C8BB-4EC6-950F-36CC377C1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61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D489-5B4A-4C42-BE01-BC781766AEEB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E0E1-C8BB-4EC6-950F-36CC377C1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688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D489-5B4A-4C42-BE01-BC781766AEEB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E0E1-C8BB-4EC6-950F-36CC377C1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3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D489-5B4A-4C42-BE01-BC781766AEEB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E0E1-C8BB-4EC6-950F-36CC377C1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360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1D489-5B4A-4C42-BE01-BC781766AEEB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0E0E1-C8BB-4EC6-950F-36CC377C1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167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-173378"/>
            <a:ext cx="12191999" cy="7031378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20686" y="468086"/>
            <a:ext cx="7750627" cy="248194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МДОУ Детский сад №5 «Калинка»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Номинация фестиваля – конкурса «Калейдоскоп методических идей» </a:t>
            </a:r>
          </a:p>
          <a:p>
            <a:pPr algn="ctr">
              <a:buFontTx/>
              <a:buChar char="-"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Конкурс электронных презентаций «Рассказ о нас»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Осутина 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М.И.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                 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  2019г.  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385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-173378"/>
            <a:ext cx="12191999" cy="7031378"/>
          </a:xfrm>
          <a:prstGeom prst="rect">
            <a:avLst/>
          </a:prstGeom>
        </p:spPr>
      </p:pic>
      <p:sp>
        <p:nvSpPr>
          <p:cNvPr id="4" name="Пятно 1 3"/>
          <p:cNvSpPr/>
          <p:nvPr/>
        </p:nvSpPr>
        <p:spPr>
          <a:xfrm>
            <a:off x="3941991" y="2034950"/>
            <a:ext cx="4226379" cy="330993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Персональные сайты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801282" y="1009986"/>
            <a:ext cx="2507796" cy="11892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Тарасова М.А. </a:t>
            </a:r>
          </a:p>
        </p:txBody>
      </p:sp>
      <p:sp>
        <p:nvSpPr>
          <p:cNvPr id="11" name="Овал 10"/>
          <p:cNvSpPr/>
          <p:nvPr/>
        </p:nvSpPr>
        <p:spPr>
          <a:xfrm>
            <a:off x="8035016" y="2802576"/>
            <a:ext cx="3048000" cy="9698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anose="02020603050405020304" pitchFamily="18" charset="0"/>
              </a:rPr>
              <a:t>     Козырева </a:t>
            </a:r>
            <a:r>
              <a:rPr lang="ru-RU" dirty="0">
                <a:latin typeface="Times New Roman" panose="02020603050405020304" pitchFamily="18" charset="0"/>
              </a:rPr>
              <a:t>О.Н. </a:t>
            </a:r>
          </a:p>
        </p:txBody>
      </p:sp>
      <p:sp>
        <p:nvSpPr>
          <p:cNvPr id="13" name="Овал 12"/>
          <p:cNvSpPr/>
          <p:nvPr/>
        </p:nvSpPr>
        <p:spPr>
          <a:xfrm>
            <a:off x="7689396" y="3921578"/>
            <a:ext cx="2971800" cy="1016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 smtClean="0"/>
              <a:t>    </a:t>
            </a:r>
            <a:r>
              <a:rPr lang="ru-RU" i="1" dirty="0" err="1" smtClean="0"/>
              <a:t>Куранова</a:t>
            </a:r>
            <a:r>
              <a:rPr lang="ru-RU" i="1" dirty="0" smtClean="0"/>
              <a:t> В.Н.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1837647" y="1357487"/>
            <a:ext cx="2771774" cy="10337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latin typeface="Times New Roman" panose="02020603050405020304" pitchFamily="18" charset="0"/>
              </a:rPr>
              <a:t>Смирнова О.О</a:t>
            </a:r>
            <a:r>
              <a:rPr lang="ru-RU" dirty="0" smtClean="0">
                <a:latin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155874" y="4872545"/>
            <a:ext cx="2413214" cy="12051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anose="02020603050405020304" pitchFamily="18" charset="0"/>
              </a:rPr>
              <a:t>     Козлова О.Е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541273" y="4872545"/>
            <a:ext cx="2460164" cy="11606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Втюрина</a:t>
            </a:r>
            <a:r>
              <a:rPr lang="ru-RU" dirty="0"/>
              <a:t> О.Н. </a:t>
            </a:r>
          </a:p>
        </p:txBody>
      </p:sp>
      <p:sp>
        <p:nvSpPr>
          <p:cNvPr id="19" name="Овал 18"/>
          <p:cNvSpPr/>
          <p:nvPr/>
        </p:nvSpPr>
        <p:spPr>
          <a:xfrm>
            <a:off x="1449165" y="3624089"/>
            <a:ext cx="2677883" cy="11865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Соловьева Н.В. </a:t>
            </a:r>
          </a:p>
        </p:txBody>
      </p:sp>
      <p:sp>
        <p:nvSpPr>
          <p:cNvPr id="20" name="Овал 19"/>
          <p:cNvSpPr/>
          <p:nvPr/>
        </p:nvSpPr>
        <p:spPr>
          <a:xfrm>
            <a:off x="1166813" y="2539348"/>
            <a:ext cx="267788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Митюхина Т.Е. </a:t>
            </a:r>
          </a:p>
        </p:txBody>
      </p:sp>
      <p:sp>
        <p:nvSpPr>
          <p:cNvPr id="21" name="Овал 20"/>
          <p:cNvSpPr/>
          <p:nvPr/>
        </p:nvSpPr>
        <p:spPr>
          <a:xfrm>
            <a:off x="7362481" y="1534906"/>
            <a:ext cx="2709181" cy="11586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Филатова О.В.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22171" y="302100"/>
            <a:ext cx="48090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Портфолио педагога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129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-173378"/>
            <a:ext cx="12191999" cy="7031378"/>
          </a:xfrm>
          <a:prstGeom prst="rect">
            <a:avLst/>
          </a:prstGeom>
        </p:spPr>
      </p:pic>
      <p:pic>
        <p:nvPicPr>
          <p:cNvPr id="5" name="Объект 4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412" y="283652"/>
            <a:ext cx="2667000" cy="1551668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9847" y="339915"/>
            <a:ext cx="2426970" cy="1365250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7552" y="339915"/>
            <a:ext cx="2428875" cy="1365885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412" y="2085351"/>
            <a:ext cx="2765425" cy="1555750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2142" y="2247900"/>
            <a:ext cx="2895600" cy="1628775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8489" y="1883311"/>
            <a:ext cx="2667000" cy="1499870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4588" y="4078622"/>
            <a:ext cx="2724150" cy="1532255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7552" y="3779441"/>
            <a:ext cx="2933700" cy="1649730"/>
          </a:xfrm>
          <a:prstGeom prst="rect">
            <a:avLst/>
          </a:prstGeom>
        </p:spPr>
      </p:pic>
      <p:pic>
        <p:nvPicPr>
          <p:cNvPr id="14" name="Рисунок 13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481" y="4604306"/>
            <a:ext cx="2536190" cy="142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57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" y="-173378"/>
            <a:ext cx="12191999" cy="70313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88771" y="365125"/>
            <a:ext cx="58631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Предметная среда в ДОУ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7" name="Объект 1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13" y="1112215"/>
            <a:ext cx="2978603" cy="2233952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6933" y="1112215"/>
            <a:ext cx="3270665" cy="24529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1005" y="1027906"/>
            <a:ext cx="3091963" cy="23189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7100" y="3633332"/>
            <a:ext cx="3690257" cy="27676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6695" y="3497105"/>
            <a:ext cx="3820585" cy="286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407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-173378"/>
            <a:ext cx="12191999" cy="7031378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20686" y="1121229"/>
            <a:ext cx="7750627" cy="1828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7030A0"/>
                </a:solidFill>
              </a:rPr>
              <a:t>Желаю успехов </a:t>
            </a:r>
          </a:p>
          <a:p>
            <a:pPr marL="0" indent="0" algn="ctr">
              <a:buNone/>
            </a:pPr>
            <a:r>
              <a:rPr lang="ru-RU" sz="7200" b="1" dirty="0" smtClean="0">
                <a:solidFill>
                  <a:srgbClr val="7030A0"/>
                </a:solidFill>
              </a:rPr>
              <a:t>в педагогической деятельности!</a:t>
            </a:r>
            <a:endParaRPr lang="ru-RU" sz="7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91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-173378"/>
            <a:ext cx="12191999" cy="7031378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20686" y="1121229"/>
            <a:ext cx="7750627" cy="1828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Современные образовательные технологии в Муниципальном дошкольном образовательном учреждении детском саду №5 «Калинка»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329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-173378"/>
            <a:ext cx="12191999" cy="7031378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155372" y="365125"/>
            <a:ext cx="7815942" cy="25849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Современные образовательные технологии используемы в детском саду: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-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Здоровьесберегающие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- Развивающие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- Проектная деятельность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 -Информационно-коммуникативные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-Личностно-ориентированные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-Игровая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-Портфолио педагога</a:t>
            </a:r>
          </a:p>
          <a:p>
            <a:pPr marL="0" indent="0" algn="ctr">
              <a:buNone/>
            </a:pP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389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-173378"/>
            <a:ext cx="12191999" cy="7031378"/>
          </a:xfrm>
          <a:prstGeom prst="rect">
            <a:avLst/>
          </a:prstGeom>
        </p:spPr>
      </p:pic>
      <p:sp>
        <p:nvSpPr>
          <p:cNvPr id="4" name="Пятно 1 3"/>
          <p:cNvSpPr/>
          <p:nvPr/>
        </p:nvSpPr>
        <p:spPr>
          <a:xfrm>
            <a:off x="3941991" y="2034950"/>
            <a:ext cx="4226379" cy="330993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Проектная деятельность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23841" y="790239"/>
            <a:ext cx="2090058" cy="14586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Тарасова М.А. – «Солнечный лучик»</a:t>
            </a:r>
          </a:p>
        </p:txBody>
      </p:sp>
      <p:sp>
        <p:nvSpPr>
          <p:cNvPr id="10" name="Овал 9"/>
          <p:cNvSpPr/>
          <p:nvPr/>
        </p:nvSpPr>
        <p:spPr>
          <a:xfrm>
            <a:off x="7622719" y="4880426"/>
            <a:ext cx="2786743" cy="15675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Зайцева Л.Н. – </a:t>
            </a:r>
            <a:r>
              <a:rPr lang="ru-RU" dirty="0">
                <a:latin typeface="Times New Roman" panose="02020603050405020304" pitchFamily="18" charset="0"/>
              </a:rPr>
              <a:t>«Адаптация детей раннего возраста к условиям ДОУ»</a:t>
            </a:r>
          </a:p>
        </p:txBody>
      </p:sp>
      <p:sp>
        <p:nvSpPr>
          <p:cNvPr id="11" name="Овал 10"/>
          <p:cNvSpPr/>
          <p:nvPr/>
        </p:nvSpPr>
        <p:spPr>
          <a:xfrm>
            <a:off x="7677825" y="2144239"/>
            <a:ext cx="3048000" cy="1360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>
                <a:latin typeface="Times New Roman" panose="02020603050405020304" pitchFamily="18" charset="0"/>
              </a:rPr>
              <a:t>Козырева О.Н. – «Мы здоровью скажем «Да»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31872" y="5061857"/>
            <a:ext cx="2928259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>
                <a:latin typeface="Times New Roman" panose="02020603050405020304" pitchFamily="18" charset="0"/>
              </a:rPr>
              <a:t>Куранова</a:t>
            </a:r>
            <a:r>
              <a:rPr lang="ru-RU" dirty="0">
                <a:latin typeface="Times New Roman" panose="02020603050405020304" pitchFamily="18" charset="0"/>
              </a:rPr>
              <a:t> В.Н. - </a:t>
            </a:r>
            <a:r>
              <a:rPr lang="ru-RU" i="1" dirty="0"/>
              <a:t>«Беречь природу, значит беречь Родину»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1660071" y="5148943"/>
            <a:ext cx="2971800" cy="13498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>
                <a:latin typeface="Times New Roman" panose="02020603050405020304" pitchFamily="18" charset="0"/>
              </a:rPr>
              <a:t>Кокоулина</a:t>
            </a:r>
            <a:r>
              <a:rPr lang="ru-RU" dirty="0">
                <a:latin typeface="Times New Roman" panose="02020603050405020304" pitchFamily="18" charset="0"/>
              </a:rPr>
              <a:t> Л.Л.- </a:t>
            </a:r>
            <a:r>
              <a:rPr lang="ru-RU" i="1" dirty="0"/>
              <a:t>«День книги»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1741040" y="4045860"/>
            <a:ext cx="2545892" cy="10559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latin typeface="Times New Roman" panose="02020603050405020304" pitchFamily="18" charset="0"/>
              </a:rPr>
              <a:t>Алиева Н.В. – «Будь природе другом»</a:t>
            </a:r>
          </a:p>
        </p:txBody>
      </p:sp>
      <p:sp>
        <p:nvSpPr>
          <p:cNvPr id="15" name="Овал 14"/>
          <p:cNvSpPr/>
          <p:nvPr/>
        </p:nvSpPr>
        <p:spPr>
          <a:xfrm>
            <a:off x="3969885" y="847733"/>
            <a:ext cx="1953984" cy="14586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latin typeface="Times New Roman" panose="02020603050405020304" pitchFamily="18" charset="0"/>
              </a:rPr>
              <a:t>Смирнова О.О. – «Почему нельзя есть снег»</a:t>
            </a:r>
          </a:p>
        </p:txBody>
      </p:sp>
      <p:sp>
        <p:nvSpPr>
          <p:cNvPr id="16" name="Овал 15"/>
          <p:cNvSpPr/>
          <p:nvPr/>
        </p:nvSpPr>
        <p:spPr>
          <a:xfrm>
            <a:off x="8362949" y="3658644"/>
            <a:ext cx="277041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>
                <a:latin typeface="Times New Roman" panose="02020603050405020304" pitchFamily="18" charset="0"/>
              </a:rPr>
              <a:t>Дубинова</a:t>
            </a:r>
            <a:r>
              <a:rPr lang="ru-RU" dirty="0">
                <a:latin typeface="Times New Roman" panose="02020603050405020304" pitchFamily="18" charset="0"/>
              </a:rPr>
              <a:t> О.Е. – «Витамины – наши друзья»</a:t>
            </a:r>
          </a:p>
        </p:txBody>
      </p:sp>
      <p:sp>
        <p:nvSpPr>
          <p:cNvPr id="17" name="Овал 16"/>
          <p:cNvSpPr/>
          <p:nvPr/>
        </p:nvSpPr>
        <p:spPr>
          <a:xfrm>
            <a:off x="1713147" y="2901499"/>
            <a:ext cx="2460171" cy="11321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Втюрина</a:t>
            </a:r>
            <a:r>
              <a:rPr lang="ru-RU" dirty="0"/>
              <a:t> О.Н. – «Космос»</a:t>
            </a:r>
          </a:p>
        </p:txBody>
      </p:sp>
      <p:sp>
        <p:nvSpPr>
          <p:cNvPr id="19" name="Овал 18"/>
          <p:cNvSpPr/>
          <p:nvPr/>
        </p:nvSpPr>
        <p:spPr>
          <a:xfrm>
            <a:off x="1551214" y="1729471"/>
            <a:ext cx="2677883" cy="11865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Соловьева Н.В. – «Методика Зайцева через кружок «Умка»</a:t>
            </a:r>
          </a:p>
        </p:txBody>
      </p:sp>
      <p:sp>
        <p:nvSpPr>
          <p:cNvPr id="20" name="Овал 19"/>
          <p:cNvSpPr/>
          <p:nvPr/>
        </p:nvSpPr>
        <p:spPr>
          <a:xfrm>
            <a:off x="1349830" y="781051"/>
            <a:ext cx="267788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Митюхина Т.Е. – «Девочка из цветка»</a:t>
            </a:r>
          </a:p>
        </p:txBody>
      </p:sp>
      <p:sp>
        <p:nvSpPr>
          <p:cNvPr id="21" name="Овал 20"/>
          <p:cNvSpPr/>
          <p:nvPr/>
        </p:nvSpPr>
        <p:spPr>
          <a:xfrm>
            <a:off x="7921398" y="1152994"/>
            <a:ext cx="273503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Филатова О.В. – «Мы за здоровый образ жизни»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60070" y="23148"/>
            <a:ext cx="83194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Технология проектной деятельности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5400000">
            <a:off x="9744372" y="2509552"/>
            <a:ext cx="2928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Здоровьесберегающая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10800000">
            <a:off x="10656434" y="1230088"/>
            <a:ext cx="476926" cy="4653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10800000">
            <a:off x="10656434" y="2623457"/>
            <a:ext cx="476927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8238655">
            <a:off x="10367794" y="3322359"/>
            <a:ext cx="76446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939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3378"/>
            <a:ext cx="12191999" cy="70313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4059" y="4014890"/>
            <a:ext cx="3100681" cy="23255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9150" y="269324"/>
            <a:ext cx="3102564" cy="23269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691" y="269324"/>
            <a:ext cx="3081867" cy="2311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955" y="3579185"/>
            <a:ext cx="3081867" cy="2311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24001" y="2645230"/>
            <a:ext cx="3206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Втюрина</a:t>
            </a:r>
            <a:r>
              <a:rPr lang="ru-RU" b="1" dirty="0"/>
              <a:t> О.Н. - «Путешествие в космос»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2" y="5998031"/>
            <a:ext cx="3206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Митюхина Т.Е. – «Девочка из цветка»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9338" y="415056"/>
            <a:ext cx="3331029" cy="2498272"/>
          </a:xfrm>
          <a:prstGeom prst="rect">
            <a:avLst/>
          </a:prstGeom>
        </p:spPr>
      </p:pic>
      <p:sp>
        <p:nvSpPr>
          <p:cNvPr id="4" name="Пятно 2 3"/>
          <p:cNvSpPr/>
          <p:nvPr/>
        </p:nvSpPr>
        <p:spPr>
          <a:xfrm>
            <a:off x="4193822" y="2121210"/>
            <a:ext cx="4426724" cy="221262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Итоговые мероприятия по проектам 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620546" y="3069771"/>
            <a:ext cx="2360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Филатова О.В. – «Здоровому образу жизни - да»</a:t>
            </a:r>
          </a:p>
        </p:txBody>
      </p:sp>
    </p:spTree>
    <p:extLst>
      <p:ext uri="{BB962C8B-B14F-4D97-AF65-F5344CB8AC3E}">
        <p14:creationId xmlns:p14="http://schemas.microsoft.com/office/powerpoint/2010/main" val="255848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40820" y="-260465"/>
            <a:ext cx="12191999" cy="7031378"/>
          </a:xfrm>
          <a:prstGeom prst="rect">
            <a:avLst/>
          </a:prstGeom>
        </p:spPr>
      </p:pic>
      <p:sp>
        <p:nvSpPr>
          <p:cNvPr id="4" name="Пятно 1 3"/>
          <p:cNvSpPr/>
          <p:nvPr/>
        </p:nvSpPr>
        <p:spPr>
          <a:xfrm>
            <a:off x="3941991" y="2034950"/>
            <a:ext cx="4226379" cy="330993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Дидактические игры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327995" y="707578"/>
            <a:ext cx="2507796" cy="14586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Тарасова М.А. – </a:t>
            </a:r>
            <a:r>
              <a:rPr lang="ru-RU" dirty="0" smtClean="0"/>
              <a:t>«Дидактическая игра по сенсорному развитию»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7840437" y="3562353"/>
            <a:ext cx="2786743" cy="15675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/>
              <a:t>Авчук</a:t>
            </a:r>
            <a:r>
              <a:rPr lang="ru-RU" dirty="0" smtClean="0"/>
              <a:t> Н.В. </a:t>
            </a:r>
            <a:r>
              <a:rPr lang="ru-RU" dirty="0"/>
              <a:t>– </a:t>
            </a:r>
            <a:r>
              <a:rPr lang="ru-RU" dirty="0" smtClean="0">
                <a:latin typeface="Times New Roman" panose="02020603050405020304" pitchFamily="18" charset="0"/>
              </a:rPr>
              <a:t>«Четвертый лишний»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293428" y="5056415"/>
            <a:ext cx="3048000" cy="1360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latin typeface="Times New Roman" panose="02020603050405020304" pitchFamily="18" charset="0"/>
              </a:rPr>
              <a:t>Козырева О.Н. – </a:t>
            </a:r>
            <a:r>
              <a:rPr lang="ru-RU" dirty="0" smtClean="0">
                <a:latin typeface="Times New Roman" panose="02020603050405020304" pitchFamily="18" charset="0"/>
              </a:rPr>
              <a:t>«Путешествие Маши в осенний лес»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31872" y="5061857"/>
            <a:ext cx="2928259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>
                <a:latin typeface="Times New Roman" panose="02020603050405020304" pitchFamily="18" charset="0"/>
              </a:rPr>
              <a:t>Куранова</a:t>
            </a:r>
            <a:r>
              <a:rPr lang="ru-RU" dirty="0">
                <a:latin typeface="Times New Roman" panose="02020603050405020304" pitchFamily="18" charset="0"/>
              </a:rPr>
              <a:t> В.Н. - </a:t>
            </a:r>
            <a:r>
              <a:rPr lang="ru-RU" i="1" dirty="0" smtClean="0"/>
              <a:t>«Домашние животные»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1660071" y="5148943"/>
            <a:ext cx="2971800" cy="13498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latin typeface="Times New Roman" panose="02020603050405020304" pitchFamily="18" charset="0"/>
              </a:rPr>
              <a:t>Баутина</a:t>
            </a:r>
            <a:r>
              <a:rPr lang="ru-RU" dirty="0" smtClean="0">
                <a:latin typeface="Times New Roman" panose="02020603050405020304" pitchFamily="18" charset="0"/>
              </a:rPr>
              <a:t> Ю.А.- </a:t>
            </a:r>
            <a:r>
              <a:rPr lang="ru-RU" i="1" dirty="0" smtClean="0"/>
              <a:t>«Кто первый к терему пришел?»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7726138" y="2322742"/>
            <a:ext cx="2253343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latin typeface="Times New Roman" panose="02020603050405020304" pitchFamily="18" charset="0"/>
              </a:rPr>
              <a:t>Алиева Н.В. – </a:t>
            </a:r>
            <a:r>
              <a:rPr lang="ru-RU" dirty="0" smtClean="0">
                <a:latin typeface="Times New Roman" panose="02020603050405020304" pitchFamily="18" charset="0"/>
              </a:rPr>
              <a:t>«Четвертый лишний»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920893" y="819157"/>
            <a:ext cx="2480586" cy="14586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latin typeface="Times New Roman" panose="02020603050405020304" pitchFamily="18" charset="0"/>
              </a:rPr>
              <a:t>Смирнова О.О. – </a:t>
            </a:r>
            <a:r>
              <a:rPr lang="ru-RU" dirty="0" smtClean="0">
                <a:latin typeface="Times New Roman" panose="02020603050405020304" pitchFamily="18" charset="0"/>
              </a:rPr>
              <a:t>«ФЭМП для среднего возраста»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768933" y="4076699"/>
            <a:ext cx="2748638" cy="10722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anose="02020603050405020304" pitchFamily="18" charset="0"/>
              </a:rPr>
              <a:t>Козлова </a:t>
            </a:r>
            <a:r>
              <a:rPr lang="ru-RU" dirty="0">
                <a:latin typeface="Times New Roman" panose="02020603050405020304" pitchFamily="18" charset="0"/>
              </a:rPr>
              <a:t>О.Е. – </a:t>
            </a:r>
            <a:r>
              <a:rPr lang="ru-RU" dirty="0" smtClean="0">
                <a:latin typeface="Times New Roman" panose="02020603050405020304" pitchFamily="18" charset="0"/>
              </a:rPr>
              <a:t>«Дидактическая  игра по развитию речи»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768933" y="2916015"/>
            <a:ext cx="2460164" cy="11606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Втюрина</a:t>
            </a:r>
            <a:r>
              <a:rPr lang="ru-RU" dirty="0"/>
              <a:t> О.Н. – «Космос»</a:t>
            </a:r>
          </a:p>
        </p:txBody>
      </p:sp>
      <p:sp>
        <p:nvSpPr>
          <p:cNvPr id="19" name="Овал 18"/>
          <p:cNvSpPr/>
          <p:nvPr/>
        </p:nvSpPr>
        <p:spPr>
          <a:xfrm>
            <a:off x="1551214" y="1729471"/>
            <a:ext cx="2677883" cy="11865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Соловьева Н.В. – </a:t>
            </a:r>
            <a:r>
              <a:rPr lang="ru-RU" dirty="0" smtClean="0"/>
              <a:t>«Звук Ж»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1407660" y="770167"/>
            <a:ext cx="267788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Митюхина Т.Е. – </a:t>
            </a:r>
            <a:r>
              <a:rPr lang="ru-RU" dirty="0" smtClean="0"/>
              <a:t>«Мы дружим с музыкой»</a:t>
            </a: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8143875" y="1105243"/>
            <a:ext cx="2709181" cy="11586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Филатова О.В. – </a:t>
            </a:r>
            <a:r>
              <a:rPr lang="ru-RU" dirty="0" smtClean="0"/>
              <a:t>«Что ты знаешь о спорте?»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570514" y="33003"/>
            <a:ext cx="54469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Игровая технология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980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3378"/>
            <a:ext cx="12191999" cy="703137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3171" y="261257"/>
            <a:ext cx="2736261" cy="20521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60" y="261257"/>
            <a:ext cx="2963047" cy="22222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410" y="261257"/>
            <a:ext cx="2903177" cy="21773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616" y="2627018"/>
            <a:ext cx="3482147" cy="19587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7301" y="2545014"/>
            <a:ext cx="2830286" cy="21227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526" y="2417063"/>
            <a:ext cx="2891549" cy="21686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0803" y="4699209"/>
            <a:ext cx="2624736" cy="19685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4767" y="4699209"/>
            <a:ext cx="2591119" cy="1943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13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-173378"/>
            <a:ext cx="12191999" cy="7031378"/>
          </a:xfrm>
          <a:prstGeom prst="rect">
            <a:avLst/>
          </a:prstGeom>
        </p:spPr>
      </p:pic>
      <p:sp>
        <p:nvSpPr>
          <p:cNvPr id="4" name="Пятно 1 3"/>
          <p:cNvSpPr/>
          <p:nvPr/>
        </p:nvSpPr>
        <p:spPr>
          <a:xfrm>
            <a:off x="3941991" y="2034950"/>
            <a:ext cx="4226379" cy="330993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Дидактическое пособие «</a:t>
            </a:r>
            <a:r>
              <a:rPr lang="ru-RU" sz="2400" b="1" dirty="0" err="1" smtClean="0">
                <a:solidFill>
                  <a:srgbClr val="FF0000"/>
                </a:solidFill>
              </a:rPr>
              <a:t>Лэпбук</a:t>
            </a:r>
            <a:r>
              <a:rPr lang="ru-RU" sz="2400" b="1" dirty="0" smtClean="0">
                <a:solidFill>
                  <a:srgbClr val="FF0000"/>
                </a:solidFill>
              </a:rPr>
              <a:t>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57180" y="1116457"/>
            <a:ext cx="2507796" cy="11892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Тарасова М.А. – </a:t>
            </a:r>
            <a:r>
              <a:rPr lang="ru-RU" dirty="0" smtClean="0"/>
              <a:t>«Путешествие по сказкам»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7981951" y="2539778"/>
            <a:ext cx="2786743" cy="9528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/>
              <a:t>Авчук</a:t>
            </a:r>
            <a:r>
              <a:rPr lang="ru-RU" dirty="0" smtClean="0"/>
              <a:t> Н.В. </a:t>
            </a:r>
            <a:r>
              <a:rPr lang="ru-RU" dirty="0"/>
              <a:t>– </a:t>
            </a:r>
            <a:r>
              <a:rPr lang="ru-RU" dirty="0" smtClean="0">
                <a:latin typeface="Times New Roman" panose="02020603050405020304" pitchFamily="18" charset="0"/>
              </a:rPr>
              <a:t>«Домашние животные»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805056" y="4103913"/>
            <a:ext cx="3048000" cy="9698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latin typeface="Times New Roman" panose="02020603050405020304" pitchFamily="18" charset="0"/>
              </a:rPr>
              <a:t>Козырева О.Н. – </a:t>
            </a:r>
            <a:r>
              <a:rPr lang="ru-RU" dirty="0" smtClean="0">
                <a:latin typeface="Times New Roman" panose="02020603050405020304" pitchFamily="18" charset="0"/>
              </a:rPr>
              <a:t>«Страна рисования»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311674" y="4938371"/>
            <a:ext cx="2971800" cy="1016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latin typeface="Times New Roman" panose="02020603050405020304" pitchFamily="18" charset="0"/>
              </a:rPr>
              <a:t>Кокоулина</a:t>
            </a:r>
            <a:r>
              <a:rPr lang="ru-RU" dirty="0" smtClean="0">
                <a:latin typeface="Times New Roman" panose="02020603050405020304" pitchFamily="18" charset="0"/>
              </a:rPr>
              <a:t> Л.Л.- </a:t>
            </a:r>
            <a:r>
              <a:rPr lang="ru-RU" i="1" dirty="0" smtClean="0"/>
              <a:t>«Скоро в школу»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3124200" y="939241"/>
            <a:ext cx="2771774" cy="10337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latin typeface="Times New Roman" panose="02020603050405020304" pitchFamily="18" charset="0"/>
              </a:rPr>
              <a:t>Смирнова О.О. – </a:t>
            </a:r>
            <a:r>
              <a:rPr lang="ru-RU" dirty="0" smtClean="0">
                <a:latin typeface="Times New Roman" panose="02020603050405020304" pitchFamily="18" charset="0"/>
              </a:rPr>
              <a:t>«Зима»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639106" y="4800260"/>
            <a:ext cx="3546020" cy="10722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anose="02020603050405020304" pitchFamily="18" charset="0"/>
              </a:rPr>
              <a:t>Козлова </a:t>
            </a:r>
            <a:r>
              <a:rPr lang="ru-RU" dirty="0">
                <a:latin typeface="Times New Roman" panose="02020603050405020304" pitchFamily="18" charset="0"/>
              </a:rPr>
              <a:t>О.Е. – </a:t>
            </a:r>
            <a:r>
              <a:rPr lang="ru-RU" dirty="0" smtClean="0">
                <a:latin typeface="Times New Roman" panose="02020603050405020304" pitchFamily="18" charset="0"/>
              </a:rPr>
              <a:t>«</a:t>
            </a:r>
            <a:r>
              <a:rPr lang="ru-RU" dirty="0" err="1" smtClean="0">
                <a:latin typeface="Times New Roman" panose="02020603050405020304" pitchFamily="18" charset="0"/>
              </a:rPr>
              <a:t>Лэпбук</a:t>
            </a:r>
            <a:r>
              <a:rPr lang="ru-RU" dirty="0" smtClean="0">
                <a:latin typeface="Times New Roman" panose="02020603050405020304" pitchFamily="18" charset="0"/>
              </a:rPr>
              <a:t> по правилам дорожного движения»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632861" y="3726321"/>
            <a:ext cx="2460164" cy="11606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Втюрина</a:t>
            </a:r>
            <a:r>
              <a:rPr lang="ru-RU" dirty="0"/>
              <a:t> О.Н. – </a:t>
            </a:r>
            <a:r>
              <a:rPr lang="ru-RU" dirty="0" smtClean="0"/>
              <a:t>«Экология»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1264107" y="2539778"/>
            <a:ext cx="2677883" cy="11865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Соловьева Н.В. – </a:t>
            </a:r>
            <a:r>
              <a:rPr lang="ru-RU" dirty="0" smtClean="0"/>
              <a:t>«Играем со звуками»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1479097" y="1651235"/>
            <a:ext cx="267788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Митюхина Т.Е. – </a:t>
            </a:r>
            <a:r>
              <a:rPr lang="ru-RU" dirty="0" smtClean="0"/>
              <a:t>«В мире музыки»</a:t>
            </a: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7689396" y="1406986"/>
            <a:ext cx="2709181" cy="11586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Филатова О.В. – </a:t>
            </a:r>
            <a:r>
              <a:rPr lang="ru-RU" dirty="0" smtClean="0"/>
              <a:t>«Спорт, спорт, спорт»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124201" y="138121"/>
            <a:ext cx="6609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Развивающая технология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680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-173378"/>
            <a:ext cx="12191999" cy="7031378"/>
          </a:xfrm>
          <a:prstGeom prst="rect">
            <a:avLst/>
          </a:prstGeom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7628" y="4128386"/>
            <a:ext cx="2438400" cy="18288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0115" y="3915878"/>
            <a:ext cx="2324100" cy="22538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6329" y="3975100"/>
            <a:ext cx="2400300" cy="22995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3860" y="344487"/>
            <a:ext cx="2371839" cy="28742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85577" y="342446"/>
            <a:ext cx="2287463" cy="339872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92927" y="342446"/>
            <a:ext cx="2206143" cy="309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8255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1024</TotalTime>
  <Words>490</Words>
  <Application>Microsoft Office PowerPoint</Application>
  <PresentationFormat>Широкоэкранный</PresentationFormat>
  <Paragraphs>73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Пользователь Windows</cp:lastModifiedBy>
  <cp:revision>44</cp:revision>
  <dcterms:created xsi:type="dcterms:W3CDTF">2018-04-02T10:22:03Z</dcterms:created>
  <dcterms:modified xsi:type="dcterms:W3CDTF">2020-11-30T13:04:09Z</dcterms:modified>
</cp:coreProperties>
</file>