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F11C6-17C1-4F85-8171-9C308148535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B84C-4A3E-4640-BDA4-E1973A4C0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959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F11C6-17C1-4F85-8171-9C308148535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B84C-4A3E-4640-BDA4-E1973A4C0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734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F11C6-17C1-4F85-8171-9C308148535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B84C-4A3E-4640-BDA4-E1973A4C0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250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F11C6-17C1-4F85-8171-9C308148535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B84C-4A3E-4640-BDA4-E1973A4C0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837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F11C6-17C1-4F85-8171-9C308148535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B84C-4A3E-4640-BDA4-E1973A4C0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506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F11C6-17C1-4F85-8171-9C308148535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B84C-4A3E-4640-BDA4-E1973A4C0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95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F11C6-17C1-4F85-8171-9C308148535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B84C-4A3E-4640-BDA4-E1973A4C0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231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F11C6-17C1-4F85-8171-9C308148535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B84C-4A3E-4640-BDA4-E1973A4C0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094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F11C6-17C1-4F85-8171-9C308148535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B84C-4A3E-4640-BDA4-E1973A4C0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737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F11C6-17C1-4F85-8171-9C308148535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B84C-4A3E-4640-BDA4-E1973A4C0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26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F11C6-17C1-4F85-8171-9C308148535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B84C-4A3E-4640-BDA4-E1973A4C0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181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F11C6-17C1-4F85-8171-9C308148535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2B84C-4A3E-4640-BDA4-E1973A4C0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057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5" y="365125"/>
            <a:ext cx="4926842" cy="66361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Современный воспитатель в ДОУ</a:t>
            </a:r>
            <a:br>
              <a:rPr lang="ru-RU" sz="48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4800" b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4800" b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Подготовила: ст. воспитатель МОАУ «СОШ № 24 Г. Орска» </a:t>
            </a:r>
            <a:r>
              <a:rPr lang="ru-RU" sz="2000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Ковшар</a:t>
            </a:r>
            <a:r>
              <a:rPr lang="ru-RU" sz="20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О.П.</a:t>
            </a:r>
            <a:endParaRPr lang="ru-RU" sz="20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033" y="691595"/>
            <a:ext cx="7616967" cy="598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787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13" y="186554"/>
            <a:ext cx="9796574" cy="648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02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8555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/>
                <a:cs typeface="Times New Roman" pitchFamily="18" charset="0"/>
              </a:rPr>
              <a:t> "</a:t>
            </a:r>
            <a: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/>
                <a:cs typeface="Times New Roman" pitchFamily="18" charset="0"/>
              </a:rPr>
              <a:t>Воспитатель - это человек</a:t>
            </a:r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/>
                <a:cs typeface="Times New Roman" pitchFamily="18" charset="0"/>
              </a:rPr>
              <a:t>, профессионально принимающий на себя ответственность за развитие другого человека". </a:t>
            </a:r>
            <a:b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/>
                <a:cs typeface="Times New Roman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/>
                <a:cs typeface="Times New Roman" pitchFamily="18" charset="0"/>
              </a:rPr>
              <a:t>Ш. </a:t>
            </a:r>
            <a:r>
              <a:rPr lang="ru-RU" b="1" dirty="0" err="1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/>
                <a:cs typeface="Times New Roman" pitchFamily="18" charset="0"/>
              </a:rPr>
              <a:t>Амонашвили</a:t>
            </a:r>
            <a: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700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04716"/>
            <a:ext cx="10515600" cy="1023583"/>
          </a:xfrm>
        </p:spPr>
        <p:txBody>
          <a:bodyPr>
            <a:normAutofit/>
          </a:bodyPr>
          <a:lstStyle/>
          <a:p>
            <a:pPr algn="ctr"/>
            <a:r>
              <a:rPr lang="ru-RU" sz="3200" b="1" kern="150" dirty="0" smtClean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Andale Sans UI"/>
                <a:cs typeface="Times New Roman" pitchFamily="18" charset="0"/>
              </a:rPr>
              <a:t>ПРОФЕССИОНАЛЬНАЯ КОМПЕТЕНТНОСТЬ ПЕДАГОГА ДОУ</a:t>
            </a:r>
            <a:endParaRPr lang="ru-RU" sz="32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9307" y="1433015"/>
            <a:ext cx="11764371" cy="5213445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000" b="1" u="sng" dirty="0">
                <a:solidFill>
                  <a:srgbClr val="00B050"/>
                </a:solidFill>
                <a:latin typeface="Comic Sans MS" panose="030F0702030302020204" pitchFamily="66" charset="0"/>
                <a:ea typeface="Calibri"/>
              </a:rPr>
              <a:t>Педагог дошкольного образования должен: </a:t>
            </a: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1. Знать специфику дошкольного образования и особенности организации образовательной работы с детьми раннего и дошкольного возраста </a:t>
            </a: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2. Знать общие закономерности развития ребенка в раннем и дошкольном детстве; особенности становления и развития детских деятельностей в раннем и дошкольном возрасте </a:t>
            </a: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3. Уметь организовывать ведущие в дошкольном возрасте виды деятельности: предметно-</a:t>
            </a:r>
            <a:r>
              <a:rPr lang="ru-RU" sz="2000" dirty="0" err="1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манипулятивную</a:t>
            </a: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 и игровую, обеспечивая развитие детей. Организовывать совместную и самостоятельную деятельность дошкольников </a:t>
            </a: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4. Владеть теорией и педагогическими методиками физического, познавательного и личностного развития детей раннего и дошкольного возраста. </a:t>
            </a: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5. Уметь планировать, реализовывать и анализировать образовательную работу с детьми раннего и дошкольного возраста в соответствии с ФГОС дошкольного образования. </a:t>
            </a: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6. Уметь планировать и корректировать образовательные задачи (совместно с психологом и другими специалистами) по результатам мониторинга, с учетом индивидуальных особенностей развития каждого ребенка раннего и/или дошкольного возраста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472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125" y="382137"/>
            <a:ext cx="11887200" cy="6264323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  <a:t>7. Реализовывать педагогические рекомендации специалистов (психолога, логопеда, и др.)в работе с детьми, испытывающими трудности в освоении программы, или детьми с особыми образовательными потребностями.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</a:b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  <a:t>8. Участвовать в создании психологически комфортной и безопасной образовательной среды, обеспечивая безопасность жизни детей, сохранение и укрепление их здоровья, поддерживая эмоциональное благополучие ребенка в период пребывания образовательной организации </a:t>
            </a:r>
            <a:endParaRPr lang="ru-RU" sz="2000" dirty="0" smtClean="0">
              <a:solidFill>
                <a:srgbClr val="0070C0"/>
              </a:solidFill>
              <a:latin typeface="Comic Sans MS" panose="030F0702030302020204" pitchFamily="66" charset="0"/>
              <a:ea typeface="Calibri"/>
              <a:cs typeface="+mj-cs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</a:b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  <a:t>9. Владеть методами и средствами анализа психолого-педагогического мониторинга, позволяющего оценить результаты освоения детьми образовательных программ, степень сформированности у них необходимых интегративных качеств детей дошкольного возраста, необходимых для дальнейшего обучения и развития в начальной школе </a:t>
            </a:r>
            <a:endParaRPr lang="ru-RU" sz="2000" dirty="0" smtClean="0">
              <a:solidFill>
                <a:srgbClr val="0070C0"/>
              </a:solidFill>
              <a:latin typeface="Comic Sans MS" panose="030F0702030302020204" pitchFamily="66" charset="0"/>
              <a:ea typeface="Calibri"/>
              <a:cs typeface="+mj-cs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</a:b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  <a:t>10. Владеть методами и средствами психолого-педагогического просвещения родителей (законных представителей) детей раннего и дошкольного возраста, уметь выстраивать партнерское взаимодействие с ними для решения образовательных задач. </a:t>
            </a:r>
            <a:endParaRPr lang="ru-RU" sz="2000" dirty="0" smtClean="0">
              <a:solidFill>
                <a:srgbClr val="0070C0"/>
              </a:solidFill>
              <a:latin typeface="Comic Sans MS" panose="030F0702030302020204" pitchFamily="66" charset="0"/>
              <a:ea typeface="Calibri"/>
              <a:cs typeface="+mj-cs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</a:b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+mj-cs"/>
              </a:rPr>
              <a:t>11. Владеть ИКТ-компетенциями, необходимыми для планирования, реализации и оценки образовательной работы с детьми раннего и дошкольного возраста.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769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72956"/>
            <a:ext cx="10515600" cy="24429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Calibri"/>
              </a:rPr>
              <a:t>Направления организации и содержания деятельности: </a:t>
            </a:r>
            <a:b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Calibri"/>
              </a:rPr>
            </a:br>
            <a:endParaRPr lang="ru-RU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483893"/>
            <a:ext cx="10515600" cy="3605757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-</a:t>
            </a:r>
            <a:r>
              <a:rPr lang="ru-RU" sz="3600" dirty="0" err="1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воспитательно</a:t>
            </a:r>
            <a:r>
              <a:rPr lang="ru-RU" sz="3600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 - образовательное; </a:t>
            </a:r>
          </a:p>
          <a:p>
            <a:pPr algn="ctr"/>
            <a:r>
              <a:rPr lang="ru-RU" sz="3600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-</a:t>
            </a:r>
            <a:r>
              <a:rPr lang="ru-RU" sz="3600" dirty="0" err="1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учебно</a:t>
            </a:r>
            <a:r>
              <a:rPr lang="ru-RU" sz="3600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 – методическое;</a:t>
            </a:r>
          </a:p>
          <a:p>
            <a:pPr algn="ctr"/>
            <a:r>
              <a:rPr lang="ru-RU" sz="3600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 -социально – педагогическое.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175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22830"/>
            <a:ext cx="10515600" cy="1678675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36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ФОРМЫ МЕТОДИЧЕСКОЙ РАБОТЫ, НАПРАВЛЕННЫЕ НА РАЗВИТИЕ КОМПЕТЕНТНОСТИ ПЕДАГОГОВ:</a:t>
            </a:r>
            <a:endParaRPr lang="ru-RU" sz="36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0251" y="1801505"/>
            <a:ext cx="11641540" cy="4913194"/>
          </a:xfrm>
        </p:spPr>
        <p:txBody>
          <a:bodyPr>
            <a:normAutofit lnSpcReduction="10000"/>
          </a:bodyPr>
          <a:lstStyle/>
          <a:p>
            <a:pPr marL="342900" lvl="0" indent="-342900"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обучающий семинар;</a:t>
            </a:r>
          </a:p>
          <a:p>
            <a:pPr marL="342900" lvl="0" indent="-342900"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семинары-практикумы; 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- организация индивидуальных и групповых консультаций педагогов с целью оказания адресной эффективной методической помощи педагогам по вопросам организации образовательного процесса в ДОУ; 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- организация деятельности творческой группы по планированию педагогами образовательной работы с детьми; 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- открытый показ образовательной деятельности педагогами ДОУ;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- самообразование педагогов (расширение и углубление знаний, совершенствование имеющихся и приобретение новых навыков и умений);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- прохождения различных курсов повышения квалификации для всех категорий педагогических работников; 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</a:rPr>
              <a:t>- желание педагога познавать и самореализовываться. </a:t>
            </a:r>
            <a:endParaRPr lang="ru-RU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704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46" y="491320"/>
            <a:ext cx="11019904" cy="1787856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Справочное бюро</a:t>
            </a:r>
            <a:endParaRPr lang="ru-RU" sz="72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036" y="1274301"/>
            <a:ext cx="8904838" cy="558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65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86604"/>
            <a:ext cx="10515600" cy="1269241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Мимика и жесты</a:t>
            </a:r>
            <a:endParaRPr lang="ru-RU" sz="72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069" y="1842449"/>
            <a:ext cx="5867862" cy="436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24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18365"/>
            <a:ext cx="10515600" cy="196527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Хорошо ли быть воспитателем?</a:t>
            </a:r>
            <a:endParaRPr lang="ru-RU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60" y="2183643"/>
            <a:ext cx="6565107" cy="394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96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312</Words>
  <Application>Microsoft Office PowerPoint</Application>
  <PresentationFormat>Широкоэкранный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Andale Sans UI</vt:lpstr>
      <vt:lpstr>Arial</vt:lpstr>
      <vt:lpstr>Calibri</vt:lpstr>
      <vt:lpstr>Calibri Light</vt:lpstr>
      <vt:lpstr>Comic Sans MS</vt:lpstr>
      <vt:lpstr>Times New Roman</vt:lpstr>
      <vt:lpstr>Тема Office</vt:lpstr>
      <vt:lpstr>Современный воспитатель в ДОУ  Подготовила: ст. воспитатель МОАУ «СОШ № 24 Г. Орска» Ковшар О.П.</vt:lpstr>
      <vt:lpstr> "Воспитатель - это человек, профессионально принимающий на себя ответственность за развитие другого человека".  Ш. Амонашвили </vt:lpstr>
      <vt:lpstr>ПРОФЕССИОНАЛЬНАЯ КОМПЕТЕНТНОСТЬ ПЕДАГОГА ДОУ</vt:lpstr>
      <vt:lpstr>Презентация PowerPoint</vt:lpstr>
      <vt:lpstr>Направления организации и содержания деятельности:  </vt:lpstr>
      <vt:lpstr>ФОРМЫ МЕТОДИЧЕСКОЙ РАБОТЫ, НАПРАВЛЕННЫЕ НА РАЗВИТИЕ КОМПЕТЕНТНОСТИ ПЕДАГОГОВ:</vt:lpstr>
      <vt:lpstr>Справочное бюро</vt:lpstr>
      <vt:lpstr>Мимика и жесты</vt:lpstr>
      <vt:lpstr>Хорошо ли быть воспитателем?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Современный воспитатель в ДОУ</dc:title>
  <dc:creator>user</dc:creator>
  <cp:lastModifiedBy>user</cp:lastModifiedBy>
  <cp:revision>7</cp:revision>
  <dcterms:created xsi:type="dcterms:W3CDTF">2019-04-30T08:23:04Z</dcterms:created>
  <dcterms:modified xsi:type="dcterms:W3CDTF">2019-04-30T09:26:46Z</dcterms:modified>
</cp:coreProperties>
</file>