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69" r:id="rId13"/>
    <p:sldId id="270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95DDF-B1C1-4220-81AB-72F92509BBE1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2BB8-08AE-498A-A10F-CE3BFE009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03963-1152-469A-BB6C-A2B06C7B6A81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628A2-F135-4EC6-8751-4B5752053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FE57D-6026-41D8-9DD1-AAC99F610128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7772B-1BBF-46C8-B5F9-89CA09AB7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BD9E2-C512-4744-8DEE-50E7F64ADC56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D47BE-1B2E-457C-85A8-CA736DE84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53EBA-6B4D-4D05-AE9A-977C511B2896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983B-1D68-46C3-AC85-8615346B3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3574F-2819-489B-9D1B-6F93735C0E49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2B15-A60C-4D2B-BE8C-5FCC9CDA1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3B822-83CC-4B1D-987A-8893C5A75D83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104FD-8364-4FA4-B949-FFAE11124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B500B-3863-4B93-9A61-51E6FA0B61B6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E7730-5DEF-4E5C-8DF2-F4C8F0FA5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F8F9A-41AB-4E67-B938-BD9718A11CE0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1515-1A37-4C6F-982D-67A025D06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2285-6DBD-40EC-96F8-4AA08608B6D0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D266E-1F5B-43D9-BE7B-6E8CEEEF2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77837-FA05-45DD-8A37-4CA7D8659DEF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AE08-CF2E-438D-B256-1F6202498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0D604A-D6BF-4D6C-8FCF-18D81EE140C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B88EB-65C5-495C-9E9E-94F2ADFDB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15.jpeg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286015"/>
          </a:xfrm>
        </p:spPr>
        <p:txBody>
          <a:bodyPr/>
          <a:lstStyle/>
          <a:p>
            <a:r>
              <a:rPr lang="ru-RU" sz="6000" dirty="0" smtClean="0">
                <a:latin typeface="Comic Sans MS" pitchFamily="66" charset="0"/>
              </a:rPr>
              <a:t>Слова-родственники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Comic Sans MS" pitchFamily="66" charset="0"/>
              </a:rPr>
              <a:t>тема: Осень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tx1"/>
                </a:solidFill>
              </a:rPr>
              <a:t>Составила: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tx1"/>
                </a:solidFill>
              </a:rPr>
              <a:t> учитель-логопед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tx1"/>
                </a:solidFill>
              </a:rPr>
              <a:t>Карпенко </a:t>
            </a:r>
            <a:r>
              <a:rPr lang="ru-RU" i="1" dirty="0" smtClean="0">
                <a:solidFill>
                  <a:schemeClr val="tx1"/>
                </a:solidFill>
              </a:rPr>
              <a:t>Е.С.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Грибочек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5602" name="Picture 2" descr="Одноклассники | Рисунки грибов, Рисунки, Гри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5000" y="1428736"/>
            <a:ext cx="3545825" cy="51953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Грибница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8674" name="Picture 2" descr="Шляпочные грибы. Образование спор. Микориза — урок. Биология, Бактерии.  Грибы. Растения (5–6 класс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043952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Грибной (суп)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6626" name="Picture 2" descr="Грибной суп — рецепт из шампиньонов| maggi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096000" cy="4762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Грибник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7650" name="Picture 2" descr="Потерялся два дня назад: грибник найден мёртвым в лесу под Новосибирском -  СИБ.Ф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156398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Осень</a:t>
            </a:r>
            <a:endParaRPr lang="ru-RU" sz="6600" dirty="0"/>
          </a:p>
        </p:txBody>
      </p:sp>
      <p:pic>
        <p:nvPicPr>
          <p:cNvPr id="17410" name="Picture 2" descr="Плакат Девушка-осень (P2-158) - купить в Москве недорого: плакаты  демонстрационные в интернет-магазине С-5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3143272" cy="4157767"/>
          </a:xfrm>
          <a:prstGeom prst="rect">
            <a:avLst/>
          </a:prstGeom>
          <a:noFill/>
        </p:spPr>
      </p:pic>
      <p:pic>
        <p:nvPicPr>
          <p:cNvPr id="4" name="Picture 2" descr="10 цитат русских писателей об осени - Год Литерату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143116"/>
            <a:ext cx="4714908" cy="29765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464" name="Picture 8" descr="Стихотворение «Осенний листок», поэт Л. Людми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214422"/>
            <a:ext cx="3316765" cy="2071702"/>
          </a:xfrm>
          <a:prstGeom prst="rect">
            <a:avLst/>
          </a:prstGeom>
          <a:noFill/>
        </p:spPr>
      </p:pic>
      <p:pic>
        <p:nvPicPr>
          <p:cNvPr id="4" name="Picture 4" descr="Скачать обои Осенний лист (Осень, Лист, Руки, Желтый) для рабочего стола  1280х720 (16:9) бесплатно, Фото Осенний лист Осень, Лист, Руки, Желтый на  рабочий стол. | WPAPERS.RU (Wallpapers)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285860"/>
            <a:ext cx="3683026" cy="2071702"/>
          </a:xfrm>
          <a:prstGeom prst="rect">
            <a:avLst/>
          </a:prstGeom>
          <a:noFill/>
        </p:spPr>
      </p:pic>
      <p:pic>
        <p:nvPicPr>
          <p:cNvPr id="5" name="Picture 2" descr="Осенний листопад - анимация на телефон №1284851 | Autumn scenery, Autumn  park, Fall wallpape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643314"/>
            <a:ext cx="2143140" cy="2857521"/>
          </a:xfrm>
          <a:prstGeom prst="rect">
            <a:avLst/>
          </a:prstGeom>
          <a:noFill/>
        </p:spPr>
      </p:pic>
      <p:pic>
        <p:nvPicPr>
          <p:cNvPr id="6" name="Picture 4" descr="Викторина про осень &quot;Краски осени&quot; - школьника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929066"/>
            <a:ext cx="3429024" cy="2143140"/>
          </a:xfrm>
          <a:prstGeom prst="rect">
            <a:avLst/>
          </a:prstGeom>
          <a:noFill/>
        </p:spPr>
      </p:pic>
      <p:pic>
        <p:nvPicPr>
          <p:cNvPr id="7" name="Picture 2" descr="Larix decidua - European Larch – Future Fores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3929066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4578" name="Picture 2" descr="Картинки-шаблоны на тему «Осень» | Рисунки грибов, Искусство изображения  грибов, Осенние под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600495" cy="3429024"/>
          </a:xfrm>
          <a:prstGeom prst="rect">
            <a:avLst/>
          </a:prstGeom>
          <a:noFill/>
        </p:spPr>
      </p:pic>
      <p:pic>
        <p:nvPicPr>
          <p:cNvPr id="4" name="Picture 2" descr="Одноклассники | Рисунки грибов, Рисунки, Гриб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85728"/>
            <a:ext cx="2486578" cy="3643338"/>
          </a:xfrm>
          <a:prstGeom prst="rect">
            <a:avLst/>
          </a:prstGeom>
          <a:noFill/>
        </p:spPr>
      </p:pic>
      <p:pic>
        <p:nvPicPr>
          <p:cNvPr id="5" name="Picture 2" descr="Шляпочные грибы. Образование спор. Микориза — урок. Биология, Бактерии.  Грибы. Растения (5–6 класс)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643050"/>
            <a:ext cx="3214710" cy="2355818"/>
          </a:xfrm>
          <a:prstGeom prst="rect">
            <a:avLst/>
          </a:prstGeom>
          <a:noFill/>
        </p:spPr>
      </p:pic>
      <p:pic>
        <p:nvPicPr>
          <p:cNvPr id="6" name="Picture 2" descr="Грибной суп — рецепт из шампиньонов| maggi.r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071942"/>
            <a:ext cx="3291863" cy="2571768"/>
          </a:xfrm>
          <a:prstGeom prst="rect">
            <a:avLst/>
          </a:prstGeom>
          <a:noFill/>
        </p:spPr>
      </p:pic>
      <p:pic>
        <p:nvPicPr>
          <p:cNvPr id="7" name="Picture 2" descr="Потерялся два дня назад: грибник найден мёртвым в лесу под Новосибирском -  СИБ.ФМ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4143380"/>
            <a:ext cx="3201978" cy="25265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2439982"/>
          </a:xfrm>
        </p:spPr>
        <p:txBody>
          <a:bodyPr/>
          <a:lstStyle/>
          <a:p>
            <a:r>
              <a:rPr lang="ru-RU" sz="9600" dirty="0" smtClean="0">
                <a:solidFill>
                  <a:srgbClr val="C00000"/>
                </a:solidFill>
                <a:latin typeface="Comic Sans MS" pitchFamily="66" charset="0"/>
              </a:rPr>
              <a:t>КОНЕЦ</a:t>
            </a:r>
            <a:endParaRPr lang="ru-RU" sz="9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Осень</a:t>
            </a:r>
            <a:endParaRPr lang="ru-RU" sz="6600" dirty="0"/>
          </a:p>
        </p:txBody>
      </p:sp>
      <p:pic>
        <p:nvPicPr>
          <p:cNvPr id="17410" name="Picture 2" descr="Плакат Девушка-осень (P2-158) - купить в Москве недорого: плакаты  демонстрационные в интернет-магазине С-5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814764" cy="50459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  <a:latin typeface="Comic Sans MS" pitchFamily="66" charset="0"/>
              </a:rPr>
              <a:t>Осенний</a:t>
            </a:r>
            <a:endParaRPr lang="ru-RU" sz="6000" dirty="0"/>
          </a:p>
        </p:txBody>
      </p:sp>
      <p:pic>
        <p:nvPicPr>
          <p:cNvPr id="3" name="Picture 2" descr="10 цитат русских писателей об осени - Год Литерату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786742" cy="49158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9464" name="Picture 8" descr="Стихотворение «Осенний листок», поэт Л. Людми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97664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Листочек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484" name="Picture 4" descr="Скачать обои Осенний лист (Осень, Лист, Руки, Желтый) для рабочего стола  1280х720 (16:9) бесплатно, Фото Осенний лист Осень, Лист, Руки, Желтый на  рабочий стол. | WPAPERS.RU (Wallpapers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121653" cy="45684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Листопад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1506" name="Picture 2" descr="Осенний листопад - анимация на телефон №1284851 | Autumn scenery, Autumn  park, Fall wallpape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7" y="1500174"/>
            <a:ext cx="3696915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Лиственное (дерево)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2532" name="Picture 4" descr="Викторина про осень &quot;Краски осени&quot; - школьник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443878" cy="4652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Лиственница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3554" name="Picture 2" descr="Larix decidua - European Larch – Future Fores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00174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Гриб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4578" name="Picture 2" descr="Картинки-шаблоны на тему «Осень» | Рисунки грибов, Искусство изображения  грибов, Осенние под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3786214" cy="49925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одственные слова. Осень.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Родственные слова. Осень.</Template>
  <TotalTime>117</TotalTime>
  <Words>30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Родственные слова. Осень.</vt:lpstr>
      <vt:lpstr>Слова-родственники тема: Осень</vt:lpstr>
      <vt:lpstr>Осень</vt:lpstr>
      <vt:lpstr>Осенний</vt:lpstr>
      <vt:lpstr>Лист</vt:lpstr>
      <vt:lpstr>Листочек</vt:lpstr>
      <vt:lpstr>Листопад</vt:lpstr>
      <vt:lpstr>Лиственное (дерево)</vt:lpstr>
      <vt:lpstr>Лиственница</vt:lpstr>
      <vt:lpstr>Гриб</vt:lpstr>
      <vt:lpstr>Грибочек</vt:lpstr>
      <vt:lpstr>Грибница</vt:lpstr>
      <vt:lpstr>Грибной (суп)</vt:lpstr>
      <vt:lpstr>Грибник</vt:lpstr>
      <vt:lpstr>Осень</vt:lpstr>
      <vt:lpstr>Лист</vt:lpstr>
      <vt:lpstr>Гриб</vt:lpstr>
      <vt:lpstr>КОНЕЦ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Слова-родственники тема: Осень</dc:title>
  <dc:creator>андр</dc:creator>
  <cp:lastModifiedBy>андр</cp:lastModifiedBy>
  <cp:revision>2</cp:revision>
  <dcterms:created xsi:type="dcterms:W3CDTF">2020-11-30T11:03:15Z</dcterms:created>
  <dcterms:modified xsi:type="dcterms:W3CDTF">2020-11-30T13:34:05Z</dcterms:modified>
</cp:coreProperties>
</file>