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16" y="-13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812801"/>
            <a:ext cx="5829300" cy="56896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6604000"/>
            <a:ext cx="4800600" cy="1625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8EC-4497-4827-9DF4-E8CFE9C8E17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30BE70-B88F-4359-AE0D-AF8259F7530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8EC-4497-4827-9DF4-E8CFE9C8E17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BE70-B88F-4359-AE0D-AF8259F75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8EC-4497-4827-9DF4-E8CFE9C8E17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BE70-B88F-4359-AE0D-AF8259F75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8EC-4497-4827-9DF4-E8CFE9C8E17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BE70-B88F-4359-AE0D-AF8259F75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1828801"/>
            <a:ext cx="5829300" cy="3340100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5425018"/>
            <a:ext cx="5829300" cy="1509183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8EC-4497-4827-9DF4-E8CFE9C8E17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BE70-B88F-4359-AE0D-AF8259F7530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3371850" y="5232400"/>
            <a:ext cx="63579" cy="1130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521869" y="5232400"/>
            <a:ext cx="63579" cy="1130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222546" y="5232400"/>
            <a:ext cx="63579" cy="1130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8EC-4497-4827-9DF4-E8CFE9C8E17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BE70-B88F-4359-AE0D-AF8259F7530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74320" y="2133600"/>
            <a:ext cx="3031236" cy="6035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3030141" cy="8128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6151" y="2133600"/>
            <a:ext cx="3031331" cy="8128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8EC-4497-4827-9DF4-E8CFE9C8E17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BE70-B88F-4359-AE0D-AF8259F7530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342900" y="2950464"/>
            <a:ext cx="3031236" cy="5218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504438" y="2950465"/>
            <a:ext cx="3031236" cy="52175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8EC-4497-4827-9DF4-E8CFE9C8E17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BE70-B88F-4359-AE0D-AF8259F75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8EC-4497-4827-9DF4-E8CFE9C8E17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BE70-B88F-4359-AE0D-AF8259F75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0316" y="355600"/>
            <a:ext cx="2256235" cy="27940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353" y="364067"/>
            <a:ext cx="3746897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30316" y="3251201"/>
            <a:ext cx="2256235" cy="4917017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8EC-4497-4827-9DF4-E8CFE9C8E17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BE70-B88F-4359-AE0D-AF8259F75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304800"/>
            <a:ext cx="4283868" cy="11938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1095" y="1524000"/>
            <a:ext cx="4541043" cy="6054725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7747000"/>
            <a:ext cx="4283868" cy="7112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F18EC-4497-4827-9DF4-E8CFE9C8E17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0BE70-B88F-4359-AE0D-AF8259F753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0"/>
            <a:ext cx="6172200" cy="21336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72511" y="8475134"/>
            <a:ext cx="1564481" cy="486833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B5F18EC-4497-4827-9DF4-E8CFE9C8E17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4374" y="8475134"/>
            <a:ext cx="2135981" cy="486833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07459" y="8475134"/>
            <a:ext cx="421481" cy="486833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A30BE70-B88F-4359-AE0D-AF8259F7530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6343320" y="8665846"/>
            <a:ext cx="63579" cy="1130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26839" y="8665846"/>
            <a:ext cx="63579" cy="11302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4412" y="3396159"/>
            <a:ext cx="47291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спорта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11" descr="C:\Users\Яна\Desktop\ф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2" y="6765584"/>
            <a:ext cx="2978992" cy="162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Яна\Desktop\т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351" y="795246"/>
            <a:ext cx="2716202" cy="203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Яна\Desktop\к выездк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5024" y="840363"/>
            <a:ext cx="2719942" cy="1992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Яна\Desktop\л а спринт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6982" y="5004048"/>
            <a:ext cx="2936026" cy="1457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Яна\Desktop\г брусья женщины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323" y="5035886"/>
            <a:ext cx="2687230" cy="335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731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Яна\Desktop\г брусья женщины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013" y="574626"/>
            <a:ext cx="2687230" cy="335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Яна\Desktop\г кольц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2518" y="3939140"/>
            <a:ext cx="3349417" cy="2185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Яна\Desktop\г брусь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655" y="6451570"/>
            <a:ext cx="3490814" cy="222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79621" y="4662598"/>
            <a:ext cx="99091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Кольца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65911" y="7405904"/>
            <a:ext cx="234262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Брусья для мужчин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81572" y="1720762"/>
            <a:ext cx="237725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Брусья для женщин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277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9558" y="516428"/>
            <a:ext cx="21318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Футбол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C:\Users\Яна\Desktop\ф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1398" y="1760127"/>
            <a:ext cx="3932420" cy="194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Яна\Desktop\ф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167" y="3995936"/>
            <a:ext cx="3389054" cy="211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Яна\Desktop\ф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4944" y="6489892"/>
            <a:ext cx="3483050" cy="1905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684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на\Desktop\ф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0247" y="3167818"/>
            <a:ext cx="4008160" cy="275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Яна\Desktop\ф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664" y="6372200"/>
            <a:ext cx="3969176" cy="214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862" y="217071"/>
            <a:ext cx="4524771" cy="2554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93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66503" y="516428"/>
            <a:ext cx="173797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нис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Яна\Desktop\т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867" y="1619672"/>
            <a:ext cx="3233936" cy="2425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Яна\Desktop\т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3803" y="4340505"/>
            <a:ext cx="3287776" cy="220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Яна\Desktop\т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867" y="6541194"/>
            <a:ext cx="3003170" cy="201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903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21801" y="516428"/>
            <a:ext cx="142737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Бокс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Яна\Desktop\б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999" y="1691680"/>
            <a:ext cx="5248583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Яна\Desktop\б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4089" y="5004048"/>
            <a:ext cx="4530179" cy="304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339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3384" y="516428"/>
            <a:ext cx="392421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Конный спорт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Яна\Desktop\к выезд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410" y="1421026"/>
            <a:ext cx="3315082" cy="242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Яна\Desktop\к скач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7252" y="3848931"/>
            <a:ext cx="3651090" cy="241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Яна\Desktop\к конку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424" y="6268135"/>
            <a:ext cx="4114830" cy="2571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535726" y="7738685"/>
            <a:ext cx="1000274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Конкур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43502" y="4873867"/>
            <a:ext cx="102156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Скачки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7029" y="2265646"/>
            <a:ext cx="111639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Выездка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176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2210" y="516428"/>
            <a:ext cx="45465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Легкая атлетика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Яна\Desktop\л а спринт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063" y="1835696"/>
            <a:ext cx="348250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Яна\Desktop\ла бег с препятствиям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3008" y="3779912"/>
            <a:ext cx="3158480" cy="1776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Яна\Desktop\ла прыжки с шестом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079" y="6300192"/>
            <a:ext cx="3661967" cy="2471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001196" y="2515126"/>
            <a:ext cx="103105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Спринт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86141" y="4502014"/>
            <a:ext cx="251184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Бег с препятствиями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21088" y="7362796"/>
            <a:ext cx="220143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Прыжки с шестом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999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на\Desktop\ла прижки в длинну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656" y="1043608"/>
            <a:ext cx="3149463" cy="209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Яна\Desktop\ла метание копь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3721" y="3635896"/>
            <a:ext cx="3210478" cy="2137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Яна\Desktop\диск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094" y="6084168"/>
            <a:ext cx="3121025" cy="208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17032" y="1952160"/>
            <a:ext cx="220284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Прыжки в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длинну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30875" y="4520051"/>
            <a:ext cx="186942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Метание копья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40646" y="7124774"/>
            <a:ext cx="184172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Метание диска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806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Яна\Desktop\г конь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672" y="1835696"/>
            <a:ext cx="3089920" cy="205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Яна\Desktop\г бревно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55771" y="4092241"/>
            <a:ext cx="2935480" cy="213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Яна\Desktop\г кольца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883" y="6228184"/>
            <a:ext cx="2584888" cy="228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57563" y="516428"/>
            <a:ext cx="33558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Гимнастика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88296" y="2491831"/>
            <a:ext cx="73584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Конь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21632" y="4973451"/>
            <a:ext cx="97975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Бревно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79286" y="7379602"/>
            <a:ext cx="99091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Кольца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8312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39</TotalTime>
  <Words>37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Яна</dc:creator>
  <cp:lastModifiedBy>Яна</cp:lastModifiedBy>
  <cp:revision>4</cp:revision>
  <dcterms:created xsi:type="dcterms:W3CDTF">2020-11-29T15:09:15Z</dcterms:created>
  <dcterms:modified xsi:type="dcterms:W3CDTF">2020-11-30T17:45:36Z</dcterms:modified>
</cp:coreProperties>
</file>