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0" r:id="rId13"/>
    <p:sldId id="271" r:id="rId14"/>
    <p:sldId id="272" r:id="rId15"/>
  </p:sldIdLst>
  <p:sldSz cx="9144000" cy="6858000" type="screen4x3"/>
  <p:notesSz cx="6858000" cy="9144000"/>
  <p:photoAlbum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10A0"/>
    <a:srgbClr val="110C76"/>
    <a:srgbClr val="17109C"/>
    <a:srgbClr val="4417D3"/>
    <a:srgbClr val="1220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3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07124-620A-451F-8DAD-54DD05E98E66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634B-BF16-4E6B-A70E-5E701E28D3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122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07124-620A-451F-8DAD-54DD05E98E66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634B-BF16-4E6B-A70E-5E701E28D3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0505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07124-620A-451F-8DAD-54DD05E98E66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634B-BF16-4E6B-A70E-5E701E28D3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463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07124-620A-451F-8DAD-54DD05E98E66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634B-BF16-4E6B-A70E-5E701E28D3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0692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07124-620A-451F-8DAD-54DD05E98E66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634B-BF16-4E6B-A70E-5E701E28D3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982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07124-620A-451F-8DAD-54DD05E98E66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634B-BF16-4E6B-A70E-5E701E28D3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9243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07124-620A-451F-8DAD-54DD05E98E66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634B-BF16-4E6B-A70E-5E701E28D3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9117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07124-620A-451F-8DAD-54DD05E98E66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634B-BF16-4E6B-A70E-5E701E28D3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410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07124-620A-451F-8DAD-54DD05E98E66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634B-BF16-4E6B-A70E-5E701E28D3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36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07124-620A-451F-8DAD-54DD05E98E66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634B-BF16-4E6B-A70E-5E701E28D3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2576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07124-620A-451F-8DAD-54DD05E98E66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634B-BF16-4E6B-A70E-5E701E28D3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104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307124-620A-451F-8DAD-54DD05E98E66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E634B-BF16-4E6B-A70E-5E701E28D3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4551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-">
            <a:extLst>
              <a:ext uri="{FF2B5EF4-FFF2-40B4-BE49-F238E27FC236}">
                <a16:creationId xmlns:a16="http://schemas.microsoft.com/office/drawing/2014/main" id="{5A950A49-708E-4A4D-B60C-7F4D4C22D71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5111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3B959A-EBD5-4DF7-AE76-A0CCB6B92C3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1272" dirty="0"/>
              <a:t>В</a:t>
            </a: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092685E7-5CDF-4C34-9977-DAA90A6655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97173" y="5405121"/>
            <a:ext cx="7874596" cy="1066800"/>
          </a:xfrm>
        </p:spPr>
        <p:txBody>
          <a:bodyPr/>
          <a:lstStyle/>
          <a:p>
            <a:pPr algn="r"/>
            <a:r>
              <a:rPr lang="ru-RU" dirty="0">
                <a:solidFill>
                  <a:srgbClr val="1710A0"/>
                </a:solidFill>
                <a:latin typeface="Segoe Print" panose="02000600000000000000" pitchFamily="2" charset="0"/>
              </a:rPr>
              <a:t>Выполнила: воспитатель ГБДОУ №7</a:t>
            </a:r>
          </a:p>
          <a:p>
            <a:pPr algn="r"/>
            <a:r>
              <a:rPr lang="ru-RU" dirty="0">
                <a:solidFill>
                  <a:srgbClr val="1710A0"/>
                </a:solidFill>
                <a:latin typeface="Segoe Print" panose="02000600000000000000" pitchFamily="2" charset="0"/>
              </a:rPr>
              <a:t>Лазарева Светлана</a:t>
            </a:r>
          </a:p>
        </p:txBody>
      </p:sp>
    </p:spTree>
    <p:extLst>
      <p:ext uri="{BB962C8B-B14F-4D97-AF65-F5344CB8AC3E}">
        <p14:creationId xmlns:p14="http://schemas.microsoft.com/office/powerpoint/2010/main" val="7003182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1">
            <a:extLst>
              <a:ext uri="{FF2B5EF4-FFF2-40B4-BE49-F238E27FC236}">
                <a16:creationId xmlns:a16="http://schemas.microsoft.com/office/drawing/2014/main" id="{C5906FE0-FFE0-4323-9D8C-E047529C182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144001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5689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2">
            <a:extLst>
              <a:ext uri="{FF2B5EF4-FFF2-40B4-BE49-F238E27FC236}">
                <a16:creationId xmlns:a16="http://schemas.microsoft.com/office/drawing/2014/main" id="{37455EEC-A000-48E2-89F6-73C1AE64B6A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203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5">
            <a:extLst>
              <a:ext uri="{FF2B5EF4-FFF2-40B4-BE49-F238E27FC236}">
                <a16:creationId xmlns:a16="http://schemas.microsoft.com/office/drawing/2014/main" id="{EC95005A-FABB-49D1-B08A-1E07120BFF9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956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">
            <a:extLst>
              <a:ext uri="{FF2B5EF4-FFF2-40B4-BE49-F238E27FC236}">
                <a16:creationId xmlns:a16="http://schemas.microsoft.com/office/drawing/2014/main" id="{5C4BB404-664C-45B2-A1ED-268E7E6C4DE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6875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F160844-398D-4193-AD66-445C68A5E0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045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">
            <a:extLst>
              <a:ext uri="{FF2B5EF4-FFF2-40B4-BE49-F238E27FC236}">
                <a16:creationId xmlns:a16="http://schemas.microsoft.com/office/drawing/2014/main" id="{CC61AE31-6022-4FE8-BCEE-78420E040FD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702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">
            <a:extLst>
              <a:ext uri="{FF2B5EF4-FFF2-40B4-BE49-F238E27FC236}">
                <a16:creationId xmlns:a16="http://schemas.microsoft.com/office/drawing/2014/main" id="{77B31B92-6513-4D12-9022-0B0C02642D4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536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">
            <a:extLst>
              <a:ext uri="{FF2B5EF4-FFF2-40B4-BE49-F238E27FC236}">
                <a16:creationId xmlns:a16="http://schemas.microsoft.com/office/drawing/2014/main" id="{A61D35BE-E962-4498-92B8-EDF4FCB5305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8194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">
            <a:extLst>
              <a:ext uri="{FF2B5EF4-FFF2-40B4-BE49-F238E27FC236}">
                <a16:creationId xmlns:a16="http://schemas.microsoft.com/office/drawing/2014/main" id="{51D1952A-57A0-4625-9A82-51778D378B6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279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7">
            <a:extLst>
              <a:ext uri="{FF2B5EF4-FFF2-40B4-BE49-F238E27FC236}">
                <a16:creationId xmlns:a16="http://schemas.microsoft.com/office/drawing/2014/main" id="{D495EE2D-06BD-4CFB-A3DA-B1D0FCD1899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1008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8">
            <a:extLst>
              <a:ext uri="{FF2B5EF4-FFF2-40B4-BE49-F238E27FC236}">
                <a16:creationId xmlns:a16="http://schemas.microsoft.com/office/drawing/2014/main" id="{65D5D66F-42A6-4071-AB7F-7AD7E429765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4088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9">
            <a:extLst>
              <a:ext uri="{FF2B5EF4-FFF2-40B4-BE49-F238E27FC236}">
                <a16:creationId xmlns:a16="http://schemas.microsoft.com/office/drawing/2014/main" id="{1538BE0F-875E-4511-9410-B3295F7EA42E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2710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0">
            <a:extLst>
              <a:ext uri="{FF2B5EF4-FFF2-40B4-BE49-F238E27FC236}">
                <a16:creationId xmlns:a16="http://schemas.microsoft.com/office/drawing/2014/main" id="{362C2D03-ABEB-45F4-A01D-FF4CE2A41A2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5612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</TotalTime>
  <Words>9</Words>
  <Application>Microsoft Office PowerPoint</Application>
  <PresentationFormat>Экран (4:3)</PresentationFormat>
  <Paragraphs>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Segoe Print</vt:lpstr>
      <vt:lpstr>Тема Office</vt:lpstr>
      <vt:lpstr>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 ЛАЗАРЕВА</dc:creator>
  <cp:lastModifiedBy>СВЕТЛАНА ЛАЗАРЕВА</cp:lastModifiedBy>
  <cp:revision>8</cp:revision>
  <dcterms:created xsi:type="dcterms:W3CDTF">2020-11-29T17:50:07Z</dcterms:created>
  <dcterms:modified xsi:type="dcterms:W3CDTF">2020-11-30T17:35:24Z</dcterms:modified>
</cp:coreProperties>
</file>