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6" r:id="rId9"/>
    <p:sldId id="267" r:id="rId10"/>
    <p:sldId id="269" r:id="rId11"/>
    <p:sldId id="268" r:id="rId12"/>
    <p:sldId id="270" r:id="rId13"/>
    <p:sldId id="265" r:id="rId14"/>
    <p:sldId id="264" r:id="rId15"/>
    <p:sldId id="257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3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8D326-77F5-46F4-A577-F5A163CC060F}" type="datetimeFigureOut">
              <a:rPr lang="ru-RU" smtClean="0"/>
              <a:t>7.5.20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0A84B-DE93-4F14-9BCB-7EFB79E3B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727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8D326-77F5-46F4-A577-F5A163CC060F}" type="datetimeFigureOut">
              <a:rPr lang="ru-RU" smtClean="0"/>
              <a:t>7.5.20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0A84B-DE93-4F14-9BCB-7EFB79E3B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21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8D326-77F5-46F4-A577-F5A163CC060F}" type="datetimeFigureOut">
              <a:rPr lang="ru-RU" smtClean="0"/>
              <a:t>7.5.20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0A84B-DE93-4F14-9BCB-7EFB79E3B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71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8D326-77F5-46F4-A577-F5A163CC060F}" type="datetimeFigureOut">
              <a:rPr lang="ru-RU" smtClean="0"/>
              <a:t>7.5.20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0A84B-DE93-4F14-9BCB-7EFB79E3B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123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8D326-77F5-46F4-A577-F5A163CC060F}" type="datetimeFigureOut">
              <a:rPr lang="ru-RU" smtClean="0"/>
              <a:t>7.5.20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0A84B-DE93-4F14-9BCB-7EFB79E3B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11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8D326-77F5-46F4-A577-F5A163CC060F}" type="datetimeFigureOut">
              <a:rPr lang="ru-RU" smtClean="0"/>
              <a:t>7.5.20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0A84B-DE93-4F14-9BCB-7EFB79E3B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636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8D326-77F5-46F4-A577-F5A163CC060F}" type="datetimeFigureOut">
              <a:rPr lang="ru-RU" smtClean="0"/>
              <a:t>7.5.20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0A84B-DE93-4F14-9BCB-7EFB79E3B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972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8D326-77F5-46F4-A577-F5A163CC060F}" type="datetimeFigureOut">
              <a:rPr lang="ru-RU" smtClean="0"/>
              <a:t>7.5.20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0A84B-DE93-4F14-9BCB-7EFB79E3B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236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8D326-77F5-46F4-A577-F5A163CC060F}" type="datetimeFigureOut">
              <a:rPr lang="ru-RU" smtClean="0"/>
              <a:t>7.5.20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0A84B-DE93-4F14-9BCB-7EFB79E3B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217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8D326-77F5-46F4-A577-F5A163CC060F}" type="datetimeFigureOut">
              <a:rPr lang="ru-RU" smtClean="0"/>
              <a:t>7.5.20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0A84B-DE93-4F14-9BCB-7EFB79E3B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948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8D326-77F5-46F4-A577-F5A163CC060F}" type="datetimeFigureOut">
              <a:rPr lang="ru-RU" smtClean="0"/>
              <a:t>7.5.20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0A84B-DE93-4F14-9BCB-7EFB79E3B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110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8D326-77F5-46F4-A577-F5A163CC060F}" type="datetimeFigureOut">
              <a:rPr lang="ru-RU" smtClean="0"/>
              <a:t>7.5.20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60A84B-DE93-4F14-9BCB-7EFB79E3B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921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g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g"/><Relationship Id="rId5" Type="http://schemas.openxmlformats.org/officeDocument/2006/relationships/image" Target="../media/image33.jpg"/><Relationship Id="rId4" Type="http://schemas.openxmlformats.org/officeDocument/2006/relationships/image" Target="../media/image3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jpg"/><Relationship Id="rId5" Type="http://schemas.openxmlformats.org/officeDocument/2006/relationships/image" Target="../media/image37.jpg"/><Relationship Id="rId4" Type="http://schemas.openxmlformats.org/officeDocument/2006/relationships/image" Target="../media/image3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jpg"/><Relationship Id="rId4" Type="http://schemas.openxmlformats.org/officeDocument/2006/relationships/image" Target="../media/image40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jpg"/><Relationship Id="rId4" Type="http://schemas.openxmlformats.org/officeDocument/2006/relationships/image" Target="../media/image43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komiinform.ru/content/news/images/196802/Okna-Pobedy.png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533" y="0"/>
            <a:ext cx="9488385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864" y="451262"/>
            <a:ext cx="4389866" cy="43626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65715" y="4991992"/>
            <a:ext cx="49401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младшая группа «Полянка»</a:t>
            </a:r>
          </a:p>
          <a:p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 : Савиных Лидия Анатольевна</a:t>
            </a:r>
          </a:p>
          <a:p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Алманиязова Альфия Тагировна</a:t>
            </a:r>
            <a:endParaRPr lang="ru-RU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98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215740" y="118753"/>
            <a:ext cx="76358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Махоткин Захар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12" y="2181655"/>
            <a:ext cx="3191821" cy="42557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1459" y="1090297"/>
            <a:ext cx="3046828" cy="4062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4129" y="1355432"/>
            <a:ext cx="3317330" cy="44231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3783" y="411140"/>
            <a:ext cx="2349291" cy="41765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6308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215740" y="118753"/>
            <a:ext cx="76358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Карауш Валерия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2226" y="914400"/>
            <a:ext cx="3574967" cy="4575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46" r="3911"/>
          <a:stretch/>
        </p:blipFill>
        <p:spPr>
          <a:xfrm>
            <a:off x="8163336" y="3487201"/>
            <a:ext cx="2653881" cy="33125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51" y="2244436"/>
            <a:ext cx="3130632" cy="417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439" y="274617"/>
            <a:ext cx="3823494" cy="31543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4565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215740" y="118753"/>
            <a:ext cx="76358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 Коваль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79" y="2327564"/>
            <a:ext cx="2458749" cy="43711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7664" y="1022819"/>
            <a:ext cx="2334130" cy="41495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294" y="391887"/>
            <a:ext cx="2291935" cy="4074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9131" y="1481857"/>
            <a:ext cx="2466033" cy="43840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070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215740" y="118753"/>
            <a:ext cx="76358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Савиных Лидия Анатольевна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00" y="2078181"/>
            <a:ext cx="3338472" cy="44512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9131" y="822281"/>
            <a:ext cx="3488913" cy="50221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7328" y="703528"/>
            <a:ext cx="3266456" cy="33078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951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215740" y="118753"/>
            <a:ext cx="76358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Алманиязова Альфия Тагировна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2050" y="1052352"/>
            <a:ext cx="3431017" cy="42845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90056"/>
            <a:ext cx="3313901" cy="42206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6919" y="952910"/>
            <a:ext cx="3380119" cy="44834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6533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97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5626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037611" y="231647"/>
            <a:ext cx="736191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преддверии 75-летия Победы в Великой Отечественной войне жители России принимают участие в акции "Окна Победы".</a:t>
            </a:r>
          </a:p>
          <a:p>
            <a:pPr fontAlgn="base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акции в период с 1 по 9 мая люди по всей стране будут украшать окна своих квартир и домов символами Великой Победы – георгиевскими лентами, красными звездами, словами благодарности в адрес ветеранов. "Окна Победы" станут одним из ключевых мероприятий Года памяти и славы, объявленного по указу президента России Владимира Путина.</a:t>
            </a:r>
          </a:p>
        </p:txBody>
      </p:sp>
      <p:pic>
        <p:nvPicPr>
          <p:cNvPr id="7" name="Рисунок 6" descr="В честь празднования 9 мая регионы России присоединяются к акции &quot;Окна Победы&quot;">
            <a:hlinkClick r:id="rId3" tooltip="&quot;В честь празднования 9 мая регионы России присоединяются к акции &quot;Окна Победы&quot;&quot;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03" y="2220686"/>
            <a:ext cx="3942608" cy="2628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2800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23855" y="451261"/>
            <a:ext cx="818209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Дети, родители и воспитатели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младшей группы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Полянка» МБДОУ Детский сад №7 «Крылышки»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присоединились к Всероссийской акции «Окна Победы».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Цель акции: выразить свою благодарность героям Великой Отечественной войны и почтить память об ушедших ветеранах теми средствами, которые возможны в текущих условиях карантина и режима самоизоляции.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50671" y="3004457"/>
            <a:ext cx="53676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Наша мирная жизнь, жизнь без войны наших детей, внуков – прямая заслуга этих людей.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87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215739" y="83127"/>
            <a:ext cx="37944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Корсукова София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66" t="-1" r="9083" b="-1125"/>
          <a:stretch/>
        </p:blipFill>
        <p:spPr>
          <a:xfrm>
            <a:off x="7765867" y="305235"/>
            <a:ext cx="3701685" cy="3515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19598"/>
            <a:ext cx="4986212" cy="33241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93" r="505"/>
          <a:stretch/>
        </p:blipFill>
        <p:spPr>
          <a:xfrm>
            <a:off x="5491301" y="4188273"/>
            <a:ext cx="3899159" cy="24250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2211" y="792961"/>
            <a:ext cx="2439955" cy="32532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4968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145281" y="591707"/>
            <a:ext cx="3864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Мартынова Полина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4128" y="178116"/>
            <a:ext cx="2913888" cy="3885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6445" y="1284534"/>
            <a:ext cx="3216699" cy="42889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699" y="2268187"/>
            <a:ext cx="2997005" cy="39960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3144" y="3683350"/>
            <a:ext cx="2286000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1044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120738" y="83127"/>
            <a:ext cx="73508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Винокуровы Саша и Игорь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6150" y="589271"/>
            <a:ext cx="2804491" cy="33993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2792" y="3910022"/>
            <a:ext cx="2539071" cy="29017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51" y="2185062"/>
            <a:ext cx="3026724" cy="4035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1538" y="667902"/>
            <a:ext cx="3190504" cy="33806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6677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215740" y="118753"/>
            <a:ext cx="76358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Суржик Дарина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237" y="961572"/>
            <a:ext cx="3367644" cy="4490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6" t="33060" b="33062"/>
          <a:stretch/>
        </p:blipFill>
        <p:spPr>
          <a:xfrm>
            <a:off x="7790326" y="703528"/>
            <a:ext cx="3667162" cy="22444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68" t="11161" r="2164"/>
          <a:stretch/>
        </p:blipFill>
        <p:spPr>
          <a:xfrm>
            <a:off x="7861314" y="3170571"/>
            <a:ext cx="2436698" cy="34999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9465" r="1585" b="7263"/>
          <a:stretch/>
        </p:blipFill>
        <p:spPr>
          <a:xfrm>
            <a:off x="157850" y="2201295"/>
            <a:ext cx="3494954" cy="3938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7540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998976" y="494206"/>
            <a:ext cx="7694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Кортубаева Айсана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75" r="3778"/>
          <a:stretch/>
        </p:blipFill>
        <p:spPr>
          <a:xfrm>
            <a:off x="60714" y="2267712"/>
            <a:ext cx="2366825" cy="3941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8172" y="1170432"/>
            <a:ext cx="4637024" cy="3477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1280" y="1928570"/>
            <a:ext cx="4660088" cy="3495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7766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215740" y="118753"/>
            <a:ext cx="76358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Торобековы Айжан и Нуржан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4527" y="836322"/>
            <a:ext cx="3508201" cy="46776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377" y="2244437"/>
            <a:ext cx="3171455" cy="42286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2976" y="1000411"/>
            <a:ext cx="3974587" cy="52994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856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194</Words>
  <Application>Microsoft Office PowerPoint</Application>
  <PresentationFormat>Широкоэкранный</PresentationFormat>
  <Paragraphs>19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Альфия</dc:creator>
  <cp:lastModifiedBy>Альфия</cp:lastModifiedBy>
  <cp:revision>20</cp:revision>
  <dcterms:created xsi:type="dcterms:W3CDTF">2020-05-06T15:14:59Z</dcterms:created>
  <dcterms:modified xsi:type="dcterms:W3CDTF">2020-05-07T17:00:08Z</dcterms:modified>
</cp:coreProperties>
</file>