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0" r:id="rId4"/>
    <p:sldId id="258" r:id="rId5"/>
    <p:sldId id="256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E378AC-16F2-430A-8D7A-2B5B33254FAD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7ACF93-7CC1-43B0-BC45-68AA3E10851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214818"/>
            <a:ext cx="5786478" cy="1643074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/>
              <a:t>Знакомство с </a:t>
            </a:r>
            <a:r>
              <a:rPr lang="ru-RU" sz="4000" dirty="0" smtClean="0"/>
              <a:t>калькулятором</a:t>
            </a:r>
            <a:br>
              <a:rPr lang="ru-RU" sz="4000" dirty="0" smtClean="0"/>
            </a:br>
            <a:r>
              <a:rPr lang="ru-RU" sz="4000" dirty="0" smtClean="0"/>
              <a:t>3 класс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700" dirty="0" smtClean="0"/>
              <a:t>Учитель: Овечкина Галина Дмитриевна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9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4286256"/>
            <a:ext cx="95250" cy="71438"/>
          </a:xfrm>
        </p:spPr>
      </p:pic>
      <p:pic>
        <p:nvPicPr>
          <p:cNvPr id="5" name="Рисунок 4" descr="2255007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571744"/>
            <a:ext cx="3690940" cy="3690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phpveXVbO_.-2-.-1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5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3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653738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Задание.</a:t>
            </a:r>
            <a:br>
              <a:rPr lang="ru-RU" dirty="0" smtClean="0"/>
            </a:br>
            <a:r>
              <a:rPr lang="ru-RU" dirty="0" smtClean="0"/>
              <a:t>Вычислите с помощью калькулятора сколько денег заплатили за 173 мороженных по цене 45 рублей?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305800" cy="1143000"/>
          </a:xfrm>
        </p:spPr>
        <p:txBody>
          <a:bodyPr/>
          <a:lstStyle/>
          <a:p>
            <a:pPr algn="ctr"/>
            <a:r>
              <a:rPr lang="ru-RU" b="1" dirty="0" smtClean="0"/>
              <a:t>Желаем удачи!</a:t>
            </a:r>
            <a:endParaRPr lang="ru-RU" b="1" dirty="0"/>
          </a:p>
        </p:txBody>
      </p:sp>
      <p:pic>
        <p:nvPicPr>
          <p:cNvPr id="3" name="Рисунок 2" descr="05_76814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3643314"/>
            <a:ext cx="4659313" cy="2620864"/>
          </a:xfrm>
          <a:prstGeom prst="rect">
            <a:avLst/>
          </a:prstGeom>
        </p:spPr>
      </p:pic>
      <p:pic>
        <p:nvPicPr>
          <p:cNvPr id="4" name="Рисунок 3" descr="5cba354e981f616a37603b1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928670"/>
            <a:ext cx="7104267" cy="601635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8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Знакомство с калькулятором 3 класс  Учитель: Овечкина Галина Дмитриевна    </vt:lpstr>
      <vt:lpstr>Слайд 2</vt:lpstr>
      <vt:lpstr>Слайд 3</vt:lpstr>
      <vt:lpstr>Слайд 4</vt:lpstr>
      <vt:lpstr>Слайд 5</vt:lpstr>
      <vt:lpstr>Задание. Вычислите с помощью калькулятора сколько денег заплатили за 173 мороженных по цене 45 рублей? </vt:lpstr>
      <vt:lpstr>Желаем удачи!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калькулятором</dc:title>
  <dc:creator>user</dc:creator>
  <cp:lastModifiedBy>user</cp:lastModifiedBy>
  <cp:revision>3</cp:revision>
  <dcterms:created xsi:type="dcterms:W3CDTF">2020-05-19T18:57:29Z</dcterms:created>
  <dcterms:modified xsi:type="dcterms:W3CDTF">2020-11-30T18:05:16Z</dcterms:modified>
</cp:coreProperties>
</file>