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Имя числительное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33056"/>
            <a:ext cx="7854696" cy="1048080"/>
          </a:xfrm>
        </p:spPr>
        <p:txBody>
          <a:bodyPr>
            <a:normAutofit fontScale="62500" lnSpcReduction="20000"/>
          </a:bodyPr>
          <a:lstStyle/>
          <a:p>
            <a:r>
              <a:rPr lang="ru-RU" sz="5400" dirty="0" smtClean="0">
                <a:latin typeface="+mj-lt"/>
              </a:rPr>
              <a:t>5 класс</a:t>
            </a:r>
          </a:p>
          <a:p>
            <a:r>
              <a:rPr lang="ru-RU" sz="5400" dirty="0" smtClean="0">
                <a:latin typeface="+mj-lt"/>
              </a:rPr>
              <a:t>Лейпожих Н.А.</a:t>
            </a:r>
            <a:endParaRPr lang="ru-RU" sz="5400" dirty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2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Имя числительное </a:t>
            </a:r>
            <a:r>
              <a:rPr lang="ru-RU" sz="2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часть речи, обозначающая количество предметов или порядок их при счете.</a:t>
            </a: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По своему значению числительные делятся на несколько </a:t>
            </a:r>
            <a:r>
              <a:rPr lang="ru-RU" sz="32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разрядов:</a:t>
            </a:r>
            <a:endParaRPr lang="ru-RU" sz="2800" b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i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количественные,</a:t>
            </a: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i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порядковые,</a:t>
            </a: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i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повторительные,</a:t>
            </a: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i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распределительные,</a:t>
            </a:r>
          </a:p>
          <a:p>
            <a:pPr marL="114300" lvl="0" indent="0">
              <a:buClr>
                <a:srgbClr val="A9A57C"/>
              </a:buClr>
              <a:buSzTx/>
              <a:buNone/>
            </a:pPr>
            <a:r>
              <a:rPr lang="ru-RU" sz="2800" b="1" i="1" dirty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дробные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0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Числительные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latin typeface="+mj-lt"/>
              </a:rPr>
              <a:t>Количественные</a:t>
            </a:r>
          </a:p>
          <a:p>
            <a:pPr marL="0" indent="0">
              <a:buNone/>
            </a:pPr>
            <a:r>
              <a:rPr lang="ru-RU" sz="3900" dirty="0" err="1">
                <a:solidFill>
                  <a:srgbClr val="FF0000"/>
                </a:solidFill>
                <a:latin typeface="+mj-lt"/>
              </a:rPr>
              <a:t>Муй</a:t>
            </a:r>
            <a:r>
              <a:rPr lang="ru-RU" sz="3900" dirty="0">
                <a:solidFill>
                  <a:srgbClr val="FF0000"/>
                </a:solidFill>
                <a:latin typeface="+mj-lt"/>
              </a:rPr>
              <a:t> арат?</a:t>
            </a:r>
          </a:p>
          <a:p>
            <a:pPr marL="0" indent="0">
              <a:buNone/>
            </a:pPr>
            <a:r>
              <a:rPr lang="ru-RU" sz="3900" dirty="0" err="1">
                <a:solidFill>
                  <a:srgbClr val="FF0000"/>
                </a:solidFill>
                <a:latin typeface="+mj-lt"/>
              </a:rPr>
              <a:t>Камн</a:t>
            </a:r>
            <a:r>
              <a:rPr lang="ru-RU" sz="3900" dirty="0">
                <a:solidFill>
                  <a:srgbClr val="FF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  <a:latin typeface="+mj-lt"/>
              </a:rPr>
              <a:t>Ит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  <a:latin typeface="+mj-lt"/>
              </a:rPr>
              <a:t>Катн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  <a:latin typeface="+mj-lt"/>
              </a:rPr>
              <a:t>Лапат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  <a:latin typeface="+mj-lt"/>
              </a:rPr>
              <a:t>Катхосьян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  <a:latin typeface="+mj-lt"/>
              </a:rPr>
              <a:t>Хус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  <a:latin typeface="+mj-lt"/>
              </a:rPr>
              <a:t>Сот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Порядковые</a:t>
            </a:r>
          </a:p>
          <a:p>
            <a:pPr marL="0" indent="0">
              <a:buNone/>
            </a:pPr>
            <a:r>
              <a:rPr lang="ru-RU" sz="3900" dirty="0" err="1">
                <a:solidFill>
                  <a:srgbClr val="FF0000"/>
                </a:solidFill>
                <a:latin typeface="+mj-lt"/>
              </a:rPr>
              <a:t>Муймет</a:t>
            </a:r>
            <a:r>
              <a:rPr lang="ru-RU" sz="3900" dirty="0">
                <a:solidFill>
                  <a:srgbClr val="FF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r>
              <a:rPr lang="ru-RU" sz="3900" dirty="0" err="1">
                <a:solidFill>
                  <a:srgbClr val="FF0000"/>
                </a:solidFill>
                <a:latin typeface="+mj-lt"/>
              </a:rPr>
              <a:t>Камнмет</a:t>
            </a:r>
            <a:r>
              <a:rPr lang="ru-RU" sz="3900" dirty="0">
                <a:solidFill>
                  <a:srgbClr val="FF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r>
              <a:rPr lang="ru-RU" sz="4300" dirty="0" err="1">
                <a:solidFill>
                  <a:srgbClr val="002060"/>
                </a:solidFill>
                <a:latin typeface="+mj-lt"/>
              </a:rPr>
              <a:t>Оланмет</a:t>
            </a:r>
            <a:endParaRPr lang="ru-RU" sz="43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4300" dirty="0" err="1">
                <a:solidFill>
                  <a:srgbClr val="002060"/>
                </a:solidFill>
                <a:latin typeface="+mj-lt"/>
              </a:rPr>
              <a:t>Киммет</a:t>
            </a:r>
            <a:endParaRPr lang="ru-RU" sz="43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4300" dirty="0" err="1">
                <a:solidFill>
                  <a:srgbClr val="002060"/>
                </a:solidFill>
                <a:latin typeface="+mj-lt"/>
              </a:rPr>
              <a:t>Ветмет</a:t>
            </a:r>
            <a:endParaRPr lang="ru-RU" sz="43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4300" dirty="0" err="1">
                <a:solidFill>
                  <a:srgbClr val="002060"/>
                </a:solidFill>
                <a:latin typeface="+mj-lt"/>
              </a:rPr>
              <a:t>хусмет</a:t>
            </a:r>
            <a:endParaRPr lang="ru-RU" sz="43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4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11 - 17</a:t>
            </a:r>
            <a:endParaRPr lang="ru-RU" sz="7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11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итхосьян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12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катхосьян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13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хулмхосьян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14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нялхосьян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15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ветхосьян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16 –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хутхосьян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17 -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лапатхосьян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16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2864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Тамиты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хашлат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числительноит</a:t>
            </a:r>
            <a:r>
              <a:rPr lang="ru-RU" sz="4000" dirty="0" smtClean="0">
                <a:solidFill>
                  <a:srgbClr val="FF0000"/>
                </a:solidFill>
              </a:rPr>
              <a:t>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/>
              <a:t>18</a:t>
            </a:r>
            <a:r>
              <a:rPr lang="ru-RU" sz="4000" dirty="0" smtClean="0"/>
              <a:t> – </a:t>
            </a:r>
            <a:r>
              <a:rPr lang="ru-RU" sz="4000" dirty="0" err="1" smtClean="0"/>
              <a:t>нийлхус</a:t>
            </a:r>
            <a:r>
              <a:rPr lang="ru-RU" sz="4000" dirty="0" smtClean="0"/>
              <a:t>, </a:t>
            </a:r>
            <a:r>
              <a:rPr lang="ru-RU" sz="4000" b="1" dirty="0" smtClean="0"/>
              <a:t>19</a:t>
            </a:r>
            <a:r>
              <a:rPr lang="ru-RU" sz="4000" dirty="0" smtClean="0"/>
              <a:t> – </a:t>
            </a:r>
            <a:r>
              <a:rPr lang="ru-RU" sz="4000" dirty="0" err="1" smtClean="0"/>
              <a:t>ярхус</a:t>
            </a:r>
            <a:r>
              <a:rPr lang="ru-RU" sz="4000" dirty="0" smtClean="0"/>
              <a:t>, </a:t>
            </a:r>
            <a:r>
              <a:rPr lang="ru-RU" sz="4000" b="1" dirty="0" smtClean="0"/>
              <a:t>20</a:t>
            </a:r>
            <a:r>
              <a:rPr lang="ru-RU" sz="4000" dirty="0" smtClean="0"/>
              <a:t> – </a:t>
            </a:r>
            <a:r>
              <a:rPr lang="ru-RU" sz="4000" dirty="0" err="1" smtClean="0"/>
              <a:t>хус</a:t>
            </a:r>
            <a:r>
              <a:rPr lang="ru-RU" sz="4000" dirty="0" smtClean="0"/>
              <a:t>, </a:t>
            </a:r>
            <a:br>
              <a:rPr lang="ru-RU" sz="4000" dirty="0" smtClean="0"/>
            </a:br>
            <a:r>
              <a:rPr lang="ru-RU" sz="4000" b="1" dirty="0" smtClean="0"/>
              <a:t>800</a:t>
            </a:r>
            <a:r>
              <a:rPr lang="ru-RU" sz="4000" dirty="0" smtClean="0"/>
              <a:t> – </a:t>
            </a:r>
            <a:r>
              <a:rPr lang="ru-RU" sz="4000" dirty="0" err="1" smtClean="0"/>
              <a:t>нийлсот</a:t>
            </a:r>
            <a:r>
              <a:rPr lang="ru-RU" sz="4000" dirty="0" smtClean="0"/>
              <a:t>, </a:t>
            </a:r>
            <a:r>
              <a:rPr lang="ru-RU" sz="4000" b="1" dirty="0" smtClean="0"/>
              <a:t>90</a:t>
            </a:r>
            <a:r>
              <a:rPr lang="ru-RU" sz="4000" dirty="0" smtClean="0"/>
              <a:t> – </a:t>
            </a:r>
            <a:r>
              <a:rPr lang="ru-RU" sz="4000" dirty="0" err="1" smtClean="0"/>
              <a:t>ярсот</a:t>
            </a:r>
            <a:r>
              <a:rPr lang="ru-RU" sz="4000" dirty="0" smtClean="0"/>
              <a:t>, </a:t>
            </a:r>
            <a:r>
              <a:rPr lang="ru-RU" sz="4000" b="1" dirty="0" smtClean="0"/>
              <a:t>100</a:t>
            </a:r>
            <a:r>
              <a:rPr lang="ru-RU" sz="4000" dirty="0" smtClean="0"/>
              <a:t>- сот, </a:t>
            </a:r>
            <a:r>
              <a:rPr lang="ru-RU" sz="4000" b="1" dirty="0" smtClean="0"/>
              <a:t>1000</a:t>
            </a:r>
            <a:r>
              <a:rPr lang="ru-RU" sz="4000" dirty="0" smtClean="0"/>
              <a:t> - </a:t>
            </a:r>
            <a:r>
              <a:rPr lang="ru-RU" sz="4000" dirty="0" err="1" smtClean="0"/>
              <a:t>сёрс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111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Там </a:t>
            </a:r>
            <a:r>
              <a:rPr lang="ru-RU" sz="4000" dirty="0" err="1" smtClean="0">
                <a:solidFill>
                  <a:srgbClr val="FF0000"/>
                </a:solidFill>
                <a:latin typeface="+mj-lt"/>
              </a:rPr>
              <a:t>числительноит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+mj-lt"/>
              </a:rPr>
              <a:t>ясан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+mj-lt"/>
              </a:rPr>
              <a:t>кутапн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+mj-lt"/>
              </a:rPr>
              <a:t>Ъ 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(так </a:t>
            </a:r>
            <a:r>
              <a:rPr lang="ru-RU" sz="4000" dirty="0" err="1" smtClean="0">
                <a:solidFill>
                  <a:srgbClr val="FF0000"/>
                </a:solidFill>
                <a:latin typeface="+mj-lt"/>
              </a:rPr>
              <a:t>пос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ru-RU" sz="4000" dirty="0" err="1" smtClean="0">
                <a:solidFill>
                  <a:srgbClr val="FF0000"/>
                </a:solidFill>
                <a:latin typeface="+mj-lt"/>
              </a:rPr>
              <a:t>ханшла</a:t>
            </a: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9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–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яртъян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40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нялъян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50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ветъян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70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лапатъян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80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нийлъян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900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–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яртъянсот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890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1) </a:t>
            </a:r>
            <a:r>
              <a:rPr lang="ru-RU" dirty="0" err="1" smtClean="0"/>
              <a:t>Лунталн</a:t>
            </a:r>
            <a:r>
              <a:rPr lang="ru-RU" dirty="0" smtClean="0"/>
              <a:t> па </a:t>
            </a:r>
            <a:r>
              <a:rPr lang="ru-RU" dirty="0" err="1" smtClean="0"/>
              <a:t>ханшалн</a:t>
            </a:r>
            <a:r>
              <a:rPr lang="ru-RU" dirty="0" smtClean="0"/>
              <a:t> количественной </a:t>
            </a:r>
            <a:r>
              <a:rPr lang="ru-RU" dirty="0" err="1" smtClean="0"/>
              <a:t>числительноит</a:t>
            </a:r>
            <a:r>
              <a:rPr lang="ru-RU" dirty="0" smtClean="0"/>
              <a:t> 10 </a:t>
            </a:r>
            <a:r>
              <a:rPr lang="ru-RU" dirty="0" err="1" smtClean="0"/>
              <a:t>элты</a:t>
            </a:r>
            <a:r>
              <a:rPr lang="ru-RU" dirty="0" smtClean="0"/>
              <a:t> 100 унты.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2)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Лунталн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. Оша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вералн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.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Ханшалн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8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нийл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                       9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яртъян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18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нийлхус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             19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ярхус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80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нийлъян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            90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ярсот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800 –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нийлсот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           900 -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яртъянсот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37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Упр. 93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Упр. 94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Д/з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С.46, упр. </a:t>
            </a:r>
            <a:r>
              <a:rPr lang="ru-RU" sz="4400" smtClean="0">
                <a:solidFill>
                  <a:schemeClr val="accent3">
                    <a:lumMod val="50000"/>
                  </a:schemeClr>
                </a:solidFill>
              </a:rPr>
              <a:t>99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184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Имя числительное</vt:lpstr>
      <vt:lpstr>Презентация PowerPoint</vt:lpstr>
      <vt:lpstr>Числительные</vt:lpstr>
      <vt:lpstr>11 - 17</vt:lpstr>
      <vt:lpstr>Тамиты хашлат числительноит: 18 – нийлхус, 19 – ярхус, 20 – хус,  800 – нийлсот, 90 – ярсот, 100- сот, 1000 - сёрс</vt:lpstr>
      <vt:lpstr> 1) Лунталн па ханшалн количественной числительноит 10 элты 100 унты.</vt:lpstr>
      <vt:lpstr>Упр. 93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числительное</dc:title>
  <dc:creator>Наталья</dc:creator>
  <cp:lastModifiedBy>Настя</cp:lastModifiedBy>
  <cp:revision>7</cp:revision>
  <dcterms:created xsi:type="dcterms:W3CDTF">2015-01-13T10:36:22Z</dcterms:created>
  <dcterms:modified xsi:type="dcterms:W3CDTF">2018-09-05T06:03:01Z</dcterms:modified>
</cp:coreProperties>
</file>