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Краевая акция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86064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«Письмо солдату»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8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5635"/>
            <a:ext cx="4093737" cy="418058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Флешмоб</a:t>
            </a:r>
            <a:r>
              <a:rPr lang="ru-RU" sz="2000" b="1" dirty="0" smtClean="0">
                <a:solidFill>
                  <a:srgbClr val="FF0000"/>
                </a:solidFill>
              </a:rPr>
              <a:t>, посвященный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Дню защитника Отечества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4861024" cy="273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805" y="3575106"/>
            <a:ext cx="5875288" cy="294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30298" y="3861048"/>
            <a:ext cx="3487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Фотопоздравление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b="1" dirty="0" smtClean="0">
                <a:solidFill>
                  <a:srgbClr val="FF0000"/>
                </a:solidFill>
              </a:rPr>
              <a:t>т гимназистов с праздником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6093296"/>
            <a:ext cx="4871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ПОЗДРАВЛЯЕМ с 23 февраля !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3184701" cy="261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52120" y="332656"/>
            <a:ext cx="2007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Давайте, споем!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57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Интерактивная площадка для начальной школы</a:t>
            </a: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512056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922291"/>
            <a:ext cx="4617547" cy="2597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1340768"/>
            <a:ext cx="301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«Меткий стрелок в снежки»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7795" y="3284984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Дартс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25527"/>
            <a:ext cx="3347417" cy="279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428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77500"/>
            <a:ext cx="5689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" descr="https://apf.mail.ru/cgi-bin/readmsg/IMG_20180221_100951.jpg?id=15196231250000000068%3B0%3B1&amp;x-email=melnik_91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apf.mail.ru/cgi-bin/readmsg/IMG_20180221_100951.jpg?id=15196231250000000068%3B0%3B1&amp;x-email=melnik_91%40mail.ru&amp;exif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25873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94" y="3553257"/>
            <a:ext cx="4139952" cy="3104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97200" y="1628800"/>
            <a:ext cx="28952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Творческая мастерская.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Раскраски открыток для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в</a:t>
            </a:r>
            <a:r>
              <a:rPr lang="ru-RU" sz="2000" b="1" dirty="0" smtClean="0">
                <a:solidFill>
                  <a:srgbClr val="FF0000"/>
                </a:solidFill>
              </a:rPr>
              <a:t>оеннослужащих.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550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99" y="836712"/>
            <a:ext cx="422446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313" y="3841381"/>
            <a:ext cx="4174992" cy="234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20" y="3209714"/>
            <a:ext cx="19731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ea typeface="+mj-ea"/>
                <a:cs typeface="+mj-cs"/>
              </a:rPr>
              <a:t>Письмо солдату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188640"/>
            <a:ext cx="2798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Открытое письмо солдату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02137"/>
            <a:ext cx="4474139" cy="2826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3306"/>
            <a:ext cx="2771353" cy="281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6831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50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Краевая акция </vt:lpstr>
      <vt:lpstr>Флешмоб, посвященный  Дню защитника Отечества</vt:lpstr>
      <vt:lpstr>Интерактивная площадка для начальной школы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pedagog</dc:creator>
  <cp:lastModifiedBy>User</cp:lastModifiedBy>
  <cp:revision>9</cp:revision>
  <dcterms:created xsi:type="dcterms:W3CDTF">2018-02-26T04:50:05Z</dcterms:created>
  <dcterms:modified xsi:type="dcterms:W3CDTF">2020-12-01T09:27:24Z</dcterms:modified>
</cp:coreProperties>
</file>