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6"/>
  </p:handoutMasterIdLst>
  <p:sldIdLst>
    <p:sldId id="256" r:id="rId5"/>
    <p:sldId id="257" r:id="rId6"/>
    <p:sldId id="265" r:id="rId7"/>
    <p:sldId id="258" r:id="rId8"/>
    <p:sldId id="266" r:id="rId9"/>
    <p:sldId id="259" r:id="rId10"/>
    <p:sldId id="267" r:id="rId11"/>
    <p:sldId id="260" r:id="rId12"/>
    <p:sldId id="268" r:id="rId13"/>
    <p:sldId id="263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audio" Target="../media/audio1.wav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10.png"/><Relationship Id="rId3" Type="http://schemas.openxmlformats.org/officeDocument/2006/relationships/image" Target="../media/image69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70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audio" Target="../media/audio1.wav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3.jpe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11" Type="http://schemas.openxmlformats.org/officeDocument/2006/relationships/image" Target="../media/image34.png"/><Relationship Id="rId5" Type="http://schemas.openxmlformats.org/officeDocument/2006/relationships/image" Target="../media/image27.png"/><Relationship Id="rId15" Type="http://schemas.openxmlformats.org/officeDocument/2006/relationships/audio" Target="../media/audio1.wav"/><Relationship Id="rId10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6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audio" Target="../media/audio1.wav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4.jpeg"/><Relationship Id="rId5" Type="http://schemas.openxmlformats.org/officeDocument/2006/relationships/image" Target="../media/image37.png"/><Relationship Id="rId10" Type="http://schemas.openxmlformats.org/officeDocument/2006/relationships/image" Target="../media/image43.png"/><Relationship Id="rId4" Type="http://schemas.openxmlformats.org/officeDocument/2006/relationships/image" Target="../media/image6.pn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8.jpe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audio" Target="../media/audio1.wav"/><Relationship Id="rId10" Type="http://schemas.openxmlformats.org/officeDocument/2006/relationships/image" Target="../media/image52.png"/><Relationship Id="rId4" Type="http://schemas.openxmlformats.org/officeDocument/2006/relationships/image" Target="../media/image56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j-lt"/>
              </a:rPr>
              <a:t>ОЖИВШАЯ </a:t>
            </a:r>
            <a:br>
              <a:rPr lang="ru-RU" sz="4800" dirty="0" smtClean="0">
                <a:latin typeface="+mj-lt"/>
              </a:rPr>
            </a:br>
            <a:r>
              <a:rPr lang="ru-RU" sz="4800" dirty="0" smtClean="0">
                <a:latin typeface="+mj-lt"/>
              </a:rPr>
              <a:t>ЛАДОШКА</a:t>
            </a:r>
            <a:br>
              <a:rPr lang="ru-RU" sz="4800" dirty="0" smtClean="0">
                <a:latin typeface="+mj-lt"/>
              </a:rPr>
            </a:br>
            <a:r>
              <a:rPr lang="ru-RU" sz="4800" dirty="0" smtClean="0">
                <a:latin typeface="+mj-lt"/>
              </a:rPr>
              <a:t>«АКУЛА»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157">
            <a:off x="635255" y="3148199"/>
            <a:ext cx="2161063" cy="288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648662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Раскрашиваем по желанию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907" y="362022"/>
            <a:ext cx="7705761" cy="586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/>
              <a:t>КОНЕЦ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061859" y="1168843"/>
            <a:ext cx="7720881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НАМ ПОНАДОБИТСЯ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473" y="332698"/>
            <a:ext cx="8839200" cy="58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602340" y="1566263"/>
            <a:ext cx="6718301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Обведем ладонь по контуру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279" y="762247"/>
            <a:ext cx="7433936" cy="50461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2312" y="801511"/>
            <a:ext cx="7969956" cy="565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571" y="1820270"/>
            <a:ext cx="54377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Verdana" panose="020B0604030504040204" pitchFamily="34" charset="0"/>
                <a:ea typeface="Verdana" panose="020B0604030504040204" pitchFamily="34" charset="0"/>
              </a:rPr>
              <a:t>Рисуем глаза</a:t>
            </a:r>
            <a:endParaRPr lang="ru-RU" sz="6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671" y="770913"/>
            <a:ext cx="8504657" cy="531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747684" y="1525782"/>
            <a:ext cx="6716683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Прорисовываем жабры, ноздрю. </a:t>
            </a:r>
          </a:p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Плавник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571" y="390400"/>
            <a:ext cx="8474174" cy="60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43200" y="1168843"/>
            <a:ext cx="7039540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Рисуем острые зубы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0"/>
          <a:stretch/>
        </p:blipFill>
        <p:spPr>
          <a:xfrm>
            <a:off x="1558671" y="346960"/>
            <a:ext cx="9098301" cy="598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6870448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Подрисовываем акуле хвост и задние плавники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9690" y="211480"/>
            <a:ext cx="8748185" cy="633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1793215" y="1168843"/>
            <a:ext cx="9352453" cy="4103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Обводим четко контуры.</a:t>
            </a:r>
          </a:p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Прорабатываем детали.</a:t>
            </a:r>
          </a:p>
          <a:p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0690" y="353249"/>
            <a:ext cx="8374606" cy="6270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5331" y="182147"/>
            <a:ext cx="8674922" cy="661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658762" y="1525782"/>
            <a:ext cx="8606355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Подрисовываем камни и </a:t>
            </a:r>
            <a:r>
              <a:rPr lang="ru-RU" sz="6000" dirty="0" err="1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водросли</a:t>
            </a: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пузырьки 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0606" y="76101"/>
            <a:ext cx="9438711" cy="661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228850-8D93-4258-94C5-9335006265EF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2547570a-e5f4-4946-a4c3-82580e42479e"/>
    <ds:schemaRef ds:uri="6ee78bd2-4339-4042-adc0-bcc646419980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42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Verdana</vt:lpstr>
      <vt:lpstr>Тема Office</vt:lpstr>
      <vt:lpstr>ОЖИВШАЯ  ЛАДОШКА «АКУЛА»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2020-11-02T17:32:17Z</dcterms:created>
  <dcterms:modified xsi:type="dcterms:W3CDTF">2020-12-01T17:41:40Z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