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notesMasterIdLst>
    <p:notesMasterId r:id="rId13"/>
  </p:notesMasterIdLst>
  <p:sldIdLst>
    <p:sldId id="277" r:id="rId2"/>
    <p:sldId id="260" r:id="rId3"/>
    <p:sldId id="257" r:id="rId4"/>
    <p:sldId id="273" r:id="rId5"/>
    <p:sldId id="274" r:id="rId6"/>
    <p:sldId id="275" r:id="rId7"/>
    <p:sldId id="262" r:id="rId8"/>
    <p:sldId id="267" r:id="rId9"/>
    <p:sldId id="268" r:id="rId10"/>
    <p:sldId id="265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9036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3C52BD-EC1B-4B43-9844-6A150CE0409D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7155D0-4ADC-47A5-A75E-C3FF28285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84039C-04C4-4B0E-A0FF-AC3FF3CA1E1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BBB3096-36F5-497D-B2DC-08B255EEC47E}" type="slidenum">
              <a:rPr lang="ru-RU" sz="1200">
                <a:latin typeface="+mn-lt"/>
                <a:cs typeface="+mn-cs"/>
              </a:rPr>
              <a:pPr algn="r">
                <a:defRPr/>
              </a:pPr>
              <a:t>8</a:t>
            </a:fld>
            <a:endParaRPr lang="ru-RU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79A491B-BDBC-43B1-BC8A-ADF7E4D13996}" type="slidenum">
              <a:rPr lang="ru-RU" sz="1200">
                <a:latin typeface="+mn-lt"/>
                <a:cs typeface="+mn-cs"/>
              </a:rPr>
              <a:pPr algn="r">
                <a:defRPr/>
              </a:pPr>
              <a:t>9</a:t>
            </a:fld>
            <a:endParaRPr lang="ru-RU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3E343769-9493-4D2C-9509-3EC7F81E5524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6EEFCE-6EA6-4E99-8F25-A94EF4B985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C4CEAB-349A-4607-80F5-DCEF4F8876F4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185B9-0687-44AC-928B-7CF5C8F9F0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D59072-9B6A-43EC-9DB4-F44EAFFFAFF7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C97573-C90A-4D8B-B3D9-2D6709BF33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1197BE50-948C-4092-880C-4C258D9F38F1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99DC4-7215-4BB1-8116-0427132715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588E0F20-6DD6-42D4-8811-CB37C7153E1A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FE6450CD-4C75-4F89-A45F-C5B85030BA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F8F680C9-FC07-41D8-8084-8AFCE41D32A9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5C47CF75-56B4-4700-B72F-A63C56F63E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D5B59676-A860-4F43-8E5F-4DF6DD0998D3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66836A4-5AC5-495A-974D-A4A01279D5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320F22-8831-40E2-853F-9E359D9C5C7B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34C11-95C4-47B4-8848-32B77CD66E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14CE5176-F711-4ABD-BD71-4DB15D12D180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5CF5BC56-05E3-4784-A960-A4CD4BE12F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BFA8AEB-11B2-4F31-A62E-FA98EBE1B33F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62E32BD2-A906-440A-8F79-C343759760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D652059-BE60-4DAA-B765-1B10AF67B869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171C0490-3414-4ED2-80FF-01A99B6103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E343769-9493-4D2C-9509-3EC7F81E5524}" type="datetimeFigureOut">
              <a:rPr lang="ru-RU" smtClean="0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56EEFCE-6EA6-4E99-8F25-A94EF4B985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ransition spd="med"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latin typeface="Arial Black" pitchFamily="34" charset="0"/>
              </a:rPr>
              <a:t>«Праздник Дружбы»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7171" name="Содержимое 3" descr="863996_9141-800x6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96752"/>
            <a:ext cx="6408738" cy="4464050"/>
          </a:xfrm>
        </p:spPr>
      </p:pic>
      <p:sp>
        <p:nvSpPr>
          <p:cNvPr id="4" name="TextBox 3"/>
          <p:cNvSpPr txBox="1"/>
          <p:nvPr/>
        </p:nvSpPr>
        <p:spPr>
          <a:xfrm>
            <a:off x="6732240" y="5301208"/>
            <a:ext cx="241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: Косенкова Н.Ю.</a:t>
            </a:r>
            <a:endParaRPr lang="ru-RU" dirty="0"/>
          </a:p>
        </p:txBody>
      </p:sp>
    </p:spTree>
  </p:cSld>
  <p:clrMapOvr>
    <a:masterClrMapping/>
  </p:clrMapOvr>
  <p:transition spd="med">
    <p:randomBar dir="vert"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Правила дружбы: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5149850"/>
          </a:xfrm>
        </p:spPr>
        <p:txBody>
          <a:bodyPr/>
          <a:lstStyle/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Помогай другу в беде.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Останови друга, если он делает что-то плохое, но не применяй при этом силу.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Не жадничай.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Помогайте друг другу.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Дружить нужно не для того, чтобы друг  тебе что-то хорошее сделал, не потому, что это выгодно, а потому, что этот человек тебе близок, близки его интересы.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Умей признавать свои ошибки.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 должен понимать и уважать интересы друга.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Заботься о здоровье друзей.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Уважай право друга иметь других друзей, кроме тебя.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SzPct val="135000"/>
              <a:buFont typeface="Wingdings" pitchFamily="2" charset="2"/>
              <a:buChar char="?"/>
              <a:defRPr/>
            </a:pPr>
            <a:endParaRPr lang="ru-RU" sz="2000" dirty="0" smtClean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6" name="Рисунок 5" descr="menu5_2.gif"/>
          <p:cNvPicPr>
            <a:picLocks noChangeAspect="1"/>
          </p:cNvPicPr>
          <p:nvPr/>
        </p:nvPicPr>
        <p:blipFill>
          <a:blip r:embed="rId3" cstate="print"/>
          <a:srcRect t="17982" r="1361"/>
          <a:stretch>
            <a:fillRect/>
          </a:stretch>
        </p:blipFill>
        <p:spPr bwMode="auto">
          <a:xfrm>
            <a:off x="251520" y="0"/>
            <a:ext cx="2071687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46238" y="1484313"/>
            <a:ext cx="7497762" cy="4968875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Встаньте все лицом друг к другу и скажем друг другу слова известного героя, добрейшего и терпеливейшего кота Леопольда: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Ребята, давайте жить дружно!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 2" pitchFamily="18" charset="2"/>
              <a:buNone/>
              <a:defRPr/>
            </a:pPr>
            <a:endParaRPr lang="ru-RU" sz="36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Открытки к 8 Марта (18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4365625"/>
            <a:ext cx="1925638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Тедди (222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7875" y="0"/>
            <a:ext cx="201612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Рисунок (18).jpg"/>
          <p:cNvPicPr>
            <a:picLocks noChangeAspect="1"/>
          </p:cNvPicPr>
          <p:nvPr/>
        </p:nvPicPr>
        <p:blipFill>
          <a:blip r:embed="rId5" cstate="print"/>
          <a:srcRect l="11629" t="8122" b="5188"/>
          <a:stretch>
            <a:fillRect/>
          </a:stretch>
        </p:blipFill>
        <p:spPr bwMode="auto">
          <a:xfrm>
            <a:off x="1116013" y="115888"/>
            <a:ext cx="16192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C:\Documents and Settings\User\Рабочий стол\Новая папка (3)\diapositiva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4365625"/>
            <a:ext cx="3455988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85750"/>
            <a:ext cx="7429500" cy="83978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9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ru-RU" sz="39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</a:t>
            </a:r>
            <a:r>
              <a:rPr lang="ru-RU" sz="39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9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Дружба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</a:t>
            </a:r>
            <a:endParaRPr lang="ru-RU" sz="39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2988" y="1125538"/>
            <a:ext cx="7532687" cy="2087562"/>
          </a:xfrm>
        </p:spPr>
        <p:txBody>
          <a:bodyPr>
            <a:normAutofit fontScale="25000" lnSpcReduction="20000"/>
          </a:bodyPr>
          <a:lstStyle/>
          <a:p>
            <a:pPr lvl="2" algn="ctr" eaLnBrk="1" hangingPunct="1">
              <a:buClrTx/>
              <a:buSzPct val="150000"/>
              <a:buFont typeface="Webdings" pitchFamily="18" charset="2"/>
              <a:buChar char="ÿ"/>
              <a:defRPr/>
            </a:pPr>
            <a:r>
              <a:rPr lang="ru-RU" sz="1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Дружба</a:t>
            </a:r>
            <a:r>
              <a:rPr lang="ru-RU" sz="1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близкие отношения,    основанные на взаимном доверии, привязанности, общности интересов.</a:t>
            </a: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en-US" b="1" i="1" dirty="0" smtClean="0">
              <a:solidFill>
                <a:srgbClr val="0070C0"/>
              </a:solidFill>
              <a:latin typeface="Corbel" pitchFamily="34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en-US" b="1" i="1" dirty="0" smtClean="0">
              <a:solidFill>
                <a:srgbClr val="0070C0"/>
              </a:solidFill>
              <a:latin typeface="Corbel" pitchFamily="34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en-US" sz="2000" b="1" i="1" dirty="0" smtClean="0">
              <a:solidFill>
                <a:srgbClr val="0070C0"/>
              </a:solidFill>
              <a:latin typeface="Corbel" pitchFamily="34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en-US" sz="2000" b="1" i="1" dirty="0" smtClean="0">
              <a:solidFill>
                <a:srgbClr val="0070C0"/>
              </a:solidFill>
              <a:latin typeface="Corbel" pitchFamily="34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en-US" sz="2000" b="1" i="1" dirty="0" smtClean="0">
              <a:solidFill>
                <a:srgbClr val="0070C0"/>
              </a:solidFill>
              <a:latin typeface="Corbel" pitchFamily="34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en-US" sz="2000" b="1" i="1" dirty="0" smtClean="0">
              <a:solidFill>
                <a:srgbClr val="0070C0"/>
              </a:solidFill>
              <a:latin typeface="Corbel" pitchFamily="34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r>
              <a:rPr lang="ru-RU" sz="2000" dirty="0" smtClean="0"/>
              <a:t>                </a:t>
            </a: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r>
              <a:rPr lang="ru-RU" sz="2000" dirty="0" smtClean="0">
                <a:latin typeface="Arial" charset="0"/>
              </a:rPr>
              <a:t>                   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ClrTx/>
              <a:buSzPct val="150000"/>
              <a:buFont typeface="Wingdings 2" pitchFamily="18" charset="2"/>
              <a:buNone/>
              <a:defRPr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ru-RU" sz="2000" dirty="0" smtClean="0"/>
          </a:p>
        </p:txBody>
      </p:sp>
      <p:pic>
        <p:nvPicPr>
          <p:cNvPr id="8196" name="Picture 7" descr="KIDS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2997200"/>
            <a:ext cx="5400675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8"/>
          <p:cNvSpPr>
            <a:spLocks noGrp="1"/>
          </p:cNvSpPr>
          <p:nvPr>
            <p:ph type="title"/>
          </p:nvPr>
        </p:nvSpPr>
        <p:spPr bwMode="auto">
          <a:xfrm>
            <a:off x="5724525" y="333375"/>
            <a:ext cx="3311525" cy="388778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200" smtClean="0">
                <a:latin typeface="Arial" charset="0"/>
                <a:cs typeface="Arial" charset="0"/>
              </a:rPr>
              <a:t>Цель мероприятия: Формирование у детей понятий о дружбе и правилах дружбы.</a:t>
            </a:r>
          </a:p>
        </p:txBody>
      </p:sp>
      <p:pic>
        <p:nvPicPr>
          <p:cNvPr id="14" name="Содержимое 13" descr="3_resize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8072" b="8072"/>
          <a:stretch>
            <a:fillRect/>
          </a:stretch>
        </p:blipFill>
        <p:spPr/>
      </p:pic>
      <p:sp>
        <p:nvSpPr>
          <p:cNvPr id="9220" name="Текст 9"/>
          <p:cNvSpPr>
            <a:spLocks noGrp="1"/>
          </p:cNvSpPr>
          <p:nvPr>
            <p:ph type="body" sz="half" idx="2"/>
          </p:nvPr>
        </p:nvSpPr>
        <p:spPr>
          <a:xfrm>
            <a:off x="251520" y="5805264"/>
            <a:ext cx="4419600" cy="762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800" b="1" smtClean="0"/>
              <a:t>У Дружбы нет нации!</a:t>
            </a:r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950" y="188913"/>
            <a:ext cx="8928100" cy="6480175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Задачи: </a:t>
            </a:r>
          </a:p>
          <a:p>
            <a:pPr>
              <a:defRPr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Способствовать расширению знаний о взаимоотношениях людей, о дружбе через работу над  литературными  произведениями, игровые и жизненные ситуации. 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Содействовать развитию эмоционально - чувственной сферы личности ребёнка, через музыкальное сопровождение, показ мультфильма "Кот Леопольд". 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Способствовать развитию внимания, памяти, самодисциплины, выдержки  через  игры и  игровые задания.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Создать условия для творческого взаимодействия взрослых и детей при подготовке к мероприятию (изготовление масок, костюмов, подарков) и между детьми при групповой и парной работе.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Содействовать воспитанию  чувства коллективизма, сплочённости, умения работать в команде через групповую работу, познавательные игры.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476375" y="476250"/>
            <a:ext cx="2590800" cy="23764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Для истинных друзей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Ты жизни не жалей,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Но отличить умей,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От недругов друзей.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 (М.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Джалиль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1267" name="Содержимое 4" descr="582883_4858-0x60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3141663"/>
            <a:ext cx="4248150" cy="3311525"/>
          </a:xfrm>
        </p:spPr>
      </p:pic>
      <p:pic>
        <p:nvPicPr>
          <p:cNvPr id="12" name="Содержимое 11" descr="x_20ac020f.g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508625" y="549275"/>
            <a:ext cx="3455988" cy="3455988"/>
          </a:xfr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1269" name="Прямоугольник 12"/>
          <p:cNvSpPr>
            <a:spLocks noChangeArrowheads="1"/>
          </p:cNvSpPr>
          <p:nvPr/>
        </p:nvSpPr>
        <p:spPr bwMode="auto">
          <a:xfrm>
            <a:off x="5651500" y="4508500"/>
            <a:ext cx="30241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ДРУЖБА-</a:t>
            </a:r>
          </a:p>
          <a:p>
            <a:pPr>
              <a:buFont typeface="Arial" charset="0"/>
              <a:buChar char="•"/>
            </a:pPr>
            <a:r>
              <a:rPr lang="ru-RU" sz="2000" i="1"/>
              <a:t>То, чем обязательно нужно дорожить</a:t>
            </a:r>
            <a:r>
              <a:rPr lang="ru-RU" sz="2000"/>
              <a:t> </a:t>
            </a:r>
          </a:p>
          <a:p>
            <a:pPr>
              <a:buFont typeface="Arial" charset="0"/>
              <a:buChar char="•"/>
            </a:pPr>
            <a:r>
              <a:rPr lang="ru-RU" sz="2000" i="1"/>
              <a:t>Эмоциональное тепло и взаимопонимание  другого человека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6375" y="217488"/>
            <a:ext cx="7056438" cy="4032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latin typeface="Arial Black" pitchFamily="34" charset="0"/>
              </a:rPr>
              <a:t>Качества настоящего друга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23850" y="908050"/>
            <a:ext cx="4895850" cy="54737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уважение и доверие  к другу,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готовность оказать помощь и поддержку,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умение критиковать (и себя в том числе),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прямота, 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искренность,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честность,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забота,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бескорыстие,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равенство,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преданность,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верность,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богатый внутренний мир,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требовательность.</a:t>
            </a:r>
          </a:p>
          <a:p>
            <a:pPr algn="just">
              <a:lnSpc>
                <a:spcPct val="150000"/>
              </a:lnSpc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223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072396">
            <a:off x="5382773" y="2160382"/>
            <a:ext cx="3185124" cy="3151576"/>
          </a:xfrm>
          <a:effectLst>
            <a:softEdge rad="112500"/>
          </a:effectLst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74638"/>
            <a:ext cx="817880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Пословицы о дружбе: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428750"/>
            <a:ext cx="7497763" cy="52403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Старый друг лучше новых двух. 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Без друга – на душе вьюга. 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Друг за друга стой – выиграешь бой.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Сам погибай, а товарища выручай. 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Берегите своих друзей, ведь друга потерять так легко.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имей сто рублей, а имей сто друзей.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Дерево сильно корнями, а человек - друзьями.</a:t>
            </a:r>
          </a:p>
          <a:p>
            <a:pPr eaLnBrk="1" hangingPunct="1">
              <a:lnSpc>
                <a:spcPct val="80000"/>
              </a:lnSpc>
              <a:buClr>
                <a:srgbClr val="002060"/>
              </a:buClr>
              <a:buSzPct val="170000"/>
              <a:buFont typeface="Wingdings" pitchFamily="2" charset="2"/>
              <a:buChar char="?"/>
              <a:defRPr/>
            </a:pPr>
            <a:endParaRPr lang="ru-RU" sz="3600" dirty="0" smtClean="0">
              <a:solidFill>
                <a:srgbClr val="0070C0"/>
              </a:solidFill>
            </a:endParaRPr>
          </a:p>
        </p:txBody>
      </p:sp>
      <p:pic>
        <p:nvPicPr>
          <p:cNvPr id="4" name="Рисунок 3" descr="Тедди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0"/>
            <a:ext cx="1357312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Тэдди (118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5508625"/>
            <a:ext cx="1452562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8"/>
          <p:cNvSpPr>
            <a:spLocks noGrp="1"/>
          </p:cNvSpPr>
          <p:nvPr>
            <p:ph type="title"/>
          </p:nvPr>
        </p:nvSpPr>
        <p:spPr bwMode="auto">
          <a:xfrm rot="20683982">
            <a:off x="5591175" y="1092200"/>
            <a:ext cx="3436938" cy="47704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smtClean="0">
                <a:latin typeface="Arial" charset="0"/>
                <a:cs typeface="Arial" charset="0"/>
              </a:rPr>
              <a:t>То,в твоём сердце не должно быть зависти. Хотите иметь друга, подругу – будьте и сами другом на равных, без оглядки. Воспринимайте радости и горести подруги, друга как собственные и помогите ему стать счастливее.</a:t>
            </a:r>
          </a:p>
        </p:txBody>
      </p:sp>
      <p:pic>
        <p:nvPicPr>
          <p:cNvPr id="12" name="Рисунок 11" descr="f_12016769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18601" b="18601"/>
          <a:stretch>
            <a:fillRect/>
          </a:stretch>
        </p:blipFill>
        <p:spPr>
          <a:xfrm>
            <a:off x="827584" y="1268760"/>
            <a:ext cx="4419600" cy="3514531"/>
          </a:xfrm>
        </p:spPr>
      </p:pic>
      <p:sp>
        <p:nvSpPr>
          <p:cNvPr id="14340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sz="2800" smtClean="0"/>
              <a:t>Если ты настоящий друг</a:t>
            </a:r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5"/>
          <p:cNvSpPr>
            <a:spLocks noGrp="1"/>
          </p:cNvSpPr>
          <p:nvPr>
            <p:ph type="title"/>
          </p:nvPr>
        </p:nvSpPr>
        <p:spPr bwMode="auto">
          <a:xfrm>
            <a:off x="5886450" y="1066800"/>
            <a:ext cx="2743200" cy="50990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Дружба – величайшая нравственная ценность.</a:t>
            </a:r>
            <a:br>
              <a:rPr lang="ru-RU" sz="2400" smtClean="0">
                <a:latin typeface="Arial" charset="0"/>
                <a:cs typeface="Arial" charset="0"/>
              </a:rPr>
            </a:br>
            <a:r>
              <a:rPr lang="ru-RU" sz="2400" smtClean="0">
                <a:latin typeface="Arial" charset="0"/>
                <a:cs typeface="Arial" charset="0"/>
              </a:rPr>
              <a:t/>
            </a:r>
            <a:br>
              <a:rPr lang="ru-RU" sz="2400" smtClean="0">
                <a:latin typeface="Arial" charset="0"/>
                <a:cs typeface="Arial" charset="0"/>
              </a:rPr>
            </a:br>
            <a:r>
              <a:rPr lang="ru-RU" sz="2400" smtClean="0">
                <a:latin typeface="Arial" charset="0"/>
                <a:cs typeface="Arial" charset="0"/>
              </a:rPr>
              <a:t>Необходимо терпимо относиться к друзьям, учиться быть настоящим другом.</a:t>
            </a:r>
            <a:br>
              <a:rPr lang="ru-RU" sz="2400" smtClean="0">
                <a:latin typeface="Arial" charset="0"/>
                <a:cs typeface="Arial" charset="0"/>
              </a:rPr>
            </a:br>
            <a:r>
              <a:rPr lang="ru-RU" sz="2400" smtClean="0">
                <a:latin typeface="Arial" charset="0"/>
                <a:cs typeface="Arial" charset="0"/>
              </a:rPr>
              <a:t/>
            </a:r>
            <a:br>
              <a:rPr lang="ru-RU" sz="2400" smtClean="0">
                <a:latin typeface="Arial" charset="0"/>
                <a:cs typeface="Arial" charset="0"/>
              </a:rPr>
            </a:br>
            <a:r>
              <a:rPr lang="ru-RU" sz="2400" smtClean="0">
                <a:latin typeface="Arial" charset="0"/>
                <a:cs typeface="Arial" charset="0"/>
              </a:rPr>
              <a:t>Сохраняйте веру в хороших и добрых друзей.</a:t>
            </a:r>
            <a:br>
              <a:rPr lang="ru-RU" sz="2400" smtClean="0">
                <a:latin typeface="Arial" charset="0"/>
                <a:cs typeface="Arial" charset="0"/>
              </a:rPr>
            </a:br>
            <a:endParaRPr lang="ru-RU" sz="2400" smtClean="0">
              <a:latin typeface="Arial" charset="0"/>
              <a:cs typeface="Arial" charset="0"/>
            </a:endParaRPr>
          </a:p>
        </p:txBody>
      </p:sp>
      <p:pic>
        <p:nvPicPr>
          <p:cNvPr id="9" name="Рисунок 8" descr="blackandwhite026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20078" b="20078"/>
          <a:stretch>
            <a:fillRect/>
          </a:stretch>
        </p:blipFill>
        <p:spPr/>
      </p:pic>
      <p:sp>
        <p:nvSpPr>
          <p:cNvPr id="15364" name="Текст 7"/>
          <p:cNvSpPr>
            <a:spLocks noGrp="1"/>
          </p:cNvSpPr>
          <p:nvPr>
            <p:ph type="body" sz="half" idx="2"/>
          </p:nvPr>
        </p:nvSpPr>
        <p:spPr>
          <a:xfrm>
            <a:off x="467544" y="5949280"/>
            <a:ext cx="7333488" cy="68580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3600" b="1" smtClean="0"/>
              <a:t>ПОМНИТЕ!</a:t>
            </a:r>
          </a:p>
        </p:txBody>
      </p:sp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667</TotalTime>
  <Words>452</Words>
  <Application>Microsoft Office PowerPoint</Application>
  <PresentationFormat>Экран (4:3)</PresentationFormat>
  <Paragraphs>74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Corbel</vt:lpstr>
      <vt:lpstr>Wingdings 2</vt:lpstr>
      <vt:lpstr>Verdana</vt:lpstr>
      <vt:lpstr>Calibri</vt:lpstr>
      <vt:lpstr>Gill Sans MT</vt:lpstr>
      <vt:lpstr>Arial Black</vt:lpstr>
      <vt:lpstr>Webdings</vt:lpstr>
      <vt:lpstr>Wingdings</vt:lpstr>
      <vt:lpstr>Яркая</vt:lpstr>
      <vt:lpstr>«Праздник Дружбы»</vt:lpstr>
      <vt:lpstr>                 Дружба  </vt:lpstr>
      <vt:lpstr>Цель мероприятия: Формирование у детей понятий о дружбе и правилах дружбы.</vt:lpstr>
      <vt:lpstr>Слайд 4</vt:lpstr>
      <vt:lpstr>Для истинных друзей Ты жизни не жалей, Но отличить умей, От недругов друзей.   (М. Джалиль) </vt:lpstr>
      <vt:lpstr>Качества настоящего друга</vt:lpstr>
      <vt:lpstr>                 Пословицы о дружбе:</vt:lpstr>
      <vt:lpstr>То,в твоём сердце не должно быть зависти. Хотите иметь друга, подругу – будьте и сами другом на равных, без оглядки. Воспринимайте радости и горести подруги, друга как собственные и помогите ему стать счастливее.</vt:lpstr>
      <vt:lpstr>Дружба – величайшая нравственная ценность.  Необходимо терпимо относиться к друзьям, учиться быть настоящим другом.  Сохраняйте веру в хороших и добрых друзей. </vt:lpstr>
      <vt:lpstr>            Правила дружбы: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Поговорим о дружбе</dc:title>
  <dc:creator>Л.Ф.</dc:creator>
  <cp:lastModifiedBy>Пользователь Windows</cp:lastModifiedBy>
  <cp:revision>60</cp:revision>
  <dcterms:created xsi:type="dcterms:W3CDTF">2008-10-25T19:38:42Z</dcterms:created>
  <dcterms:modified xsi:type="dcterms:W3CDTF">2020-12-01T10:45:26Z</dcterms:modified>
</cp:coreProperties>
</file>