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7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7D7DFF"/>
    <a:srgbClr val="6565FF"/>
    <a:srgbClr val="054ABB"/>
    <a:srgbClr val="3882FA"/>
    <a:srgbClr val="66FF33"/>
    <a:srgbClr val="00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E0E7E30-6615-4D7E-8FB0-FB937C3C3A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B2D-0608-4DB7-ACAD-E784C04A7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3" name="WordArt 53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772400" cy="1371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1333"/>
              </a:avLst>
            </a:prstTxWarp>
          </a:bodyPr>
          <a:lstStyle/>
          <a:p>
            <a:pPr algn="ctr"/>
            <a:endParaRPr lang="ru-RU" sz="6000" i="1" kern="10" spc="-6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5220072" y="4620766"/>
            <a:ext cx="38164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/>
            <a:r>
              <a:rPr lang="ru-RU" b="1" dirty="0" smtClean="0"/>
              <a:t>Выполнила </a:t>
            </a:r>
          </a:p>
          <a:p>
            <a:pPr algn="r"/>
            <a:r>
              <a:rPr lang="ru-RU" b="1" dirty="0" smtClean="0"/>
              <a:t>Воспитатель Карпова М.О.</a:t>
            </a:r>
            <a:endParaRPr lang="en-US" b="1" dirty="0"/>
          </a:p>
          <a:p>
            <a:pPr algn="ctr"/>
            <a:endParaRPr lang="ru-RU" sz="2400" dirty="0"/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1187450" y="1268760"/>
            <a:ext cx="69129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sz="4000" b="1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Достопримечательности с. </a:t>
            </a:r>
            <a:r>
              <a:rPr lang="ru-RU" sz="4000" b="1" dirty="0" err="1" smtClean="0"/>
              <a:t>Таремское</a:t>
            </a:r>
            <a:endParaRPr lang="ru-RU" sz="40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48680"/>
            <a:ext cx="8439472" cy="93610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Отделение Сбербанка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Адрес 606135, с. </a:t>
            </a:r>
            <a:r>
              <a:rPr lang="ru-RU" b="1" dirty="0" err="1" smtClean="0">
                <a:solidFill>
                  <a:schemeClr val="tx1"/>
                </a:solidFill>
              </a:rPr>
              <a:t>Таремское</a:t>
            </a:r>
            <a:r>
              <a:rPr lang="ru-RU" b="1" dirty="0" smtClean="0">
                <a:solidFill>
                  <a:schemeClr val="tx1"/>
                </a:solidFill>
              </a:rPr>
              <a:t>, ул. Школьная, 10А 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Услуги офиса 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 Оплата услуг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-Денежные переводы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 Вклады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 Дебетовые карты</a:t>
            </a:r>
          </a:p>
          <a:p>
            <a:endParaRPr lang="ru-RU" dirty="0"/>
          </a:p>
        </p:txBody>
      </p:sp>
      <p:pic>
        <p:nvPicPr>
          <p:cNvPr id="5" name="Содержимое 4" descr="IMG-2719605913180eb211c25cde92e23204-V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060848"/>
            <a:ext cx="5638800" cy="417646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700807"/>
            <a:ext cx="8229600" cy="345638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8000" dirty="0" smtClean="0"/>
              <a:t>Спасибо за внимание</a:t>
            </a:r>
            <a:endParaRPr lang="ru-RU" sz="8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>
                <a:solidFill>
                  <a:schemeClr val="hlink"/>
                </a:solidFill>
              </a:rPr>
              <a:t>СОЧЕЛЬНИК</a:t>
            </a:r>
            <a:endParaRPr lang="ru-RU" sz="4000" i="1" dirty="0">
              <a:solidFill>
                <a:schemeClr val="hlin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84784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Та́ремское</a:t>
            </a:r>
            <a:r>
              <a:rPr lang="ru-RU" dirty="0" smtClean="0"/>
              <a:t> — село в Павловском районе Нижегородской области. Административный центр </a:t>
            </a:r>
            <a:r>
              <a:rPr lang="ru-RU" dirty="0" err="1" smtClean="0"/>
              <a:t>Таремского</a:t>
            </a:r>
            <a:r>
              <a:rPr lang="ru-RU" dirty="0" smtClean="0"/>
              <a:t> сельсовета. Крупнейший сельский населенный пункт Павловского района. Деревня </a:t>
            </a:r>
            <a:r>
              <a:rPr lang="ru-RU" dirty="0" err="1" smtClean="0"/>
              <a:t>Таремское</a:t>
            </a:r>
            <a:r>
              <a:rPr lang="ru-RU" dirty="0" smtClean="0"/>
              <a:t>, состоящая из 18 домов, впервые упоминается в 1621 году. Население занималось металлообработкой и земледелием. Название села происходит от имени мордовского воеводы </a:t>
            </a:r>
            <a:r>
              <a:rPr lang="ru-RU" dirty="0" err="1" smtClean="0"/>
              <a:t>Тарема</a:t>
            </a:r>
            <a:r>
              <a:rPr lang="ru-RU" dirty="0" smtClean="0"/>
              <a:t>, изба которого стояла на месте современной улицы Центральной. Первоначально жители </a:t>
            </a:r>
            <a:r>
              <a:rPr lang="ru-RU" dirty="0" err="1" smtClean="0"/>
              <a:t>Таремского</a:t>
            </a:r>
            <a:r>
              <a:rPr lang="ru-RU" dirty="0" smtClean="0"/>
              <a:t> селились на месте нынешней улицы Совхозной, но затем, после пожара, с разрешения сельского схода с. Павлова переселились на современное место. В нашем селе есть достопримечательности.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96944" cy="150033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Воинам-землякам, погибшим в годы Великой Отечественной войны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Памятник находится в  </a:t>
            </a:r>
            <a:r>
              <a:rPr lang="ru-RU" b="1" dirty="0" smtClean="0"/>
              <a:t>с</a:t>
            </a:r>
            <a:r>
              <a:rPr lang="ru-RU" dirty="0" smtClean="0"/>
              <a:t>. </a:t>
            </a:r>
            <a:r>
              <a:rPr lang="ru-RU" b="1" dirty="0" err="1" smtClean="0"/>
              <a:t>Таремское</a:t>
            </a:r>
            <a:r>
              <a:rPr lang="ru-RU" dirty="0" smtClean="0"/>
              <a:t>, Павловский район, Нижегородская область, Россия.  Название </a:t>
            </a:r>
            <a:r>
              <a:rPr lang="ru-RU" b="1" dirty="0" err="1" smtClean="0"/>
              <a:t>памятника:Памятник</a:t>
            </a:r>
            <a:r>
              <a:rPr lang="ru-RU" dirty="0" smtClean="0"/>
              <a:t> погибшим землякам. Текст на </a:t>
            </a:r>
            <a:r>
              <a:rPr lang="ru-RU" b="1" dirty="0" smtClean="0"/>
              <a:t>памятнике</a:t>
            </a:r>
            <a:r>
              <a:rPr lang="ru-RU" dirty="0" smtClean="0"/>
              <a:t>. Вечная слава героям, павшим в годы Великой Отечественной войны 1941-1945.. В честь всех погибших на фронте в годы войны в </a:t>
            </a:r>
            <a:r>
              <a:rPr lang="ru-RU" dirty="0" err="1" smtClean="0"/>
              <a:t>Таремском</a:t>
            </a:r>
            <a:r>
              <a:rPr lang="ru-RU" dirty="0" smtClean="0"/>
              <a:t>, </a:t>
            </a:r>
            <a:r>
              <a:rPr lang="ru-RU" dirty="0" err="1" smtClean="0"/>
              <a:t>в</a:t>
            </a:r>
            <a:r>
              <a:rPr lang="ru-RU" dirty="0" smtClean="0"/>
              <a:t> самом живописном месте, в парке у пруда, в 1973 году воздвигнут памятник-монумент, один из лучших в районе.</a:t>
            </a:r>
            <a:endParaRPr lang="ru-RU" dirty="0"/>
          </a:p>
        </p:txBody>
      </p:sp>
      <p:pic>
        <p:nvPicPr>
          <p:cNvPr id="14" name="Содержимое 13" descr="XX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988840"/>
            <a:ext cx="5768280" cy="4032448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692696"/>
            <a:ext cx="8223448" cy="1212304"/>
          </a:xfrm>
        </p:spPr>
        <p:txBody>
          <a:bodyPr/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МУНИЦИПАЛЬНОЕ БЮДЖЕТНОЕ УЧРЕЖДЕНИЕ КУЛЬТУРЫ "ЦЕНТР ДОСУГА "ТАРЕМСКИЙ" ПАВЛОВСКОГО РАЙОНА НИЖЕГОРОДСКОЙ ОБЛАСТИ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Сельский дом культуры – это сердце и душа села. Был открыт в 1991 году.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Директор Грошева Татьяна Александровна Деятельность учреждения клубного типа: клубов, дворцов и домов культуры, домов народного творчества.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Содержимое 10" descr="TUvJrXaF8DU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988840"/>
            <a:ext cx="5638800" cy="4248472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4320480" cy="1512168"/>
          </a:xfrm>
        </p:spPr>
        <p:txBody>
          <a:bodyPr/>
          <a:lstStyle/>
          <a:p>
            <a:pPr algn="just"/>
            <a:r>
              <a:rPr lang="ru-RU" sz="900" b="0" dirty="0">
                <a:solidFill>
                  <a:schemeClr val="tx1"/>
                </a:solidFill>
              </a:rPr>
              <a:t>Библиотека ведет свою историю от избы–читальни, организованной в селе Таремское в 1919 году, и заслужила признание не одного поколения таремцев. С 1935 года судьба библиотеки тесно связана с судьбой сельского клуба. В 1991 году библиотека разместилась во вновь построенном сельском Доме культуры</a:t>
            </a:r>
            <a:r>
              <a:rPr lang="ru-RU" sz="900" b="0" dirty="0" smtClean="0">
                <a:solidFill>
                  <a:schemeClr val="tx1"/>
                </a:solidFill>
              </a:rPr>
              <a:t>.</a:t>
            </a:r>
            <a:r>
              <a:rPr lang="ru-RU" sz="900" b="0" dirty="0"/>
              <a:t> </a:t>
            </a:r>
            <a:r>
              <a:rPr lang="ru-RU" sz="900" b="0" dirty="0">
                <a:solidFill>
                  <a:schemeClr val="tx1"/>
                </a:solidFill>
              </a:rPr>
              <a:t>Библиотека играет заметную роль в социально–экономическом и культурном развитии села. Приоритетным направлением деятельности является работа с семьей, организация семейного досуга, возрождение традиций семейного чтения. Осуществляется комплекс мероприятий, направленных на укрепление социальной защищенности семьи.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791330" y="1412776"/>
            <a:ext cx="4041775" cy="1368152"/>
          </a:xfrm>
        </p:spPr>
        <p:txBody>
          <a:bodyPr/>
          <a:lstStyle/>
          <a:p>
            <a:pPr algn="just"/>
            <a:r>
              <a:rPr lang="ru-RU" sz="1000" dirty="0" smtClean="0">
                <a:solidFill>
                  <a:schemeClr val="tx1"/>
                </a:solidFill>
              </a:rPr>
              <a:t>Директор библиотеки Костерина Клавдия Осиповна. </a:t>
            </a:r>
            <a:r>
              <a:rPr lang="ru-RU" sz="1000" b="0" dirty="0" smtClean="0">
                <a:solidFill>
                  <a:schemeClr val="tx1"/>
                </a:solidFill>
              </a:rPr>
              <a:t>Сельская библиотека – неоднократный победитель районных и областных конкурсов. </a:t>
            </a:r>
            <a:r>
              <a:rPr lang="ru-RU" sz="1000" b="0" dirty="0" err="1" smtClean="0">
                <a:solidFill>
                  <a:schemeClr val="tx1"/>
                </a:solidFill>
              </a:rPr>
              <a:t>Таремский</a:t>
            </a:r>
            <a:r>
              <a:rPr lang="ru-RU" sz="1000" b="0" dirty="0" smtClean="0">
                <a:solidFill>
                  <a:schemeClr val="tx1"/>
                </a:solidFill>
              </a:rPr>
              <a:t> сельский информационно–</a:t>
            </a:r>
            <a:r>
              <a:rPr lang="ru-RU" sz="1000" b="0" dirty="0" err="1" smtClean="0">
                <a:solidFill>
                  <a:schemeClr val="tx1"/>
                </a:solidFill>
              </a:rPr>
              <a:t>досуговый</a:t>
            </a:r>
            <a:r>
              <a:rPr lang="ru-RU" sz="1000" b="0" dirty="0" smtClean="0">
                <a:solidFill>
                  <a:schemeClr val="tx1"/>
                </a:solidFill>
              </a:rPr>
              <a:t> центр является </a:t>
            </a:r>
            <a:r>
              <a:rPr lang="ru-RU" sz="1000" b="0" dirty="0" err="1" smtClean="0">
                <a:solidFill>
                  <a:schemeClr val="tx1"/>
                </a:solidFill>
              </a:rPr>
              <a:t>учебно</a:t>
            </a:r>
            <a:r>
              <a:rPr lang="ru-RU" sz="1000" b="0" dirty="0" smtClean="0">
                <a:solidFill>
                  <a:schemeClr val="tx1"/>
                </a:solidFill>
              </a:rPr>
              <a:t>–методическим центром. На его базе проводятся мастер–классы для библиотекарей района, выездные семинары для групп заведующих СИЦ Нижегородской области, организованные «</a:t>
            </a:r>
            <a:r>
              <a:rPr lang="ru-RU" sz="1000" b="0" dirty="0" err="1" smtClean="0">
                <a:solidFill>
                  <a:schemeClr val="tx1"/>
                </a:solidFill>
              </a:rPr>
              <a:t>Инновационно</a:t>
            </a:r>
            <a:r>
              <a:rPr lang="ru-RU" sz="1000" b="0" dirty="0" smtClean="0">
                <a:solidFill>
                  <a:schemeClr val="tx1"/>
                </a:solidFill>
              </a:rPr>
              <a:t>–научным ресурсным центром «Культура».</a:t>
            </a:r>
            <a:endParaRPr lang="ru-RU" sz="1000" dirty="0">
              <a:solidFill>
                <a:schemeClr val="tx1"/>
              </a:solidFill>
            </a:endParaRPr>
          </a:p>
        </p:txBody>
      </p:sp>
      <p:pic>
        <p:nvPicPr>
          <p:cNvPr id="12" name="Содержимое 11" descr="img3_15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1625" y="2984955"/>
            <a:ext cx="4041775" cy="3028040"/>
          </a:xfrm>
        </p:spPr>
      </p:pic>
      <p:pic>
        <p:nvPicPr>
          <p:cNvPr id="13" name="Содержимое 12" descr="Horoshev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3034933"/>
            <a:ext cx="4038600" cy="2986355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2200" b="1" cap="all" dirty="0" smtClean="0"/>
              <a:t/>
            </a:r>
            <a:br>
              <a:rPr lang="ru-RU" sz="2200" b="1" cap="all" dirty="0" smtClean="0"/>
            </a:br>
            <a:r>
              <a:rPr lang="ru-RU" sz="1300" b="1" cap="all" dirty="0" smtClean="0">
                <a:solidFill>
                  <a:schemeClr val="tx1"/>
                </a:solidFill>
              </a:rPr>
              <a:t>ТАРЕМСКАЯ СЕЛЬСКАЯ БИБЛИОТЕКА . Сельский информационный </a:t>
            </a:r>
            <a:r>
              <a:rPr lang="ru-RU" sz="1300" b="1" cap="all" dirty="0" err="1" smtClean="0">
                <a:solidFill>
                  <a:schemeClr val="tx1"/>
                </a:solidFill>
              </a:rPr>
              <a:t>досуговый</a:t>
            </a:r>
            <a:r>
              <a:rPr lang="ru-RU" sz="1300" b="1" cap="all" dirty="0" smtClean="0">
                <a:solidFill>
                  <a:schemeClr val="tx1"/>
                </a:solidFill>
              </a:rPr>
              <a:t> центр  им. </a:t>
            </a:r>
            <a:r>
              <a:rPr lang="ru-RU" sz="1300" b="1" cap="all" dirty="0" err="1" smtClean="0">
                <a:solidFill>
                  <a:schemeClr val="tx1"/>
                </a:solidFill>
              </a:rPr>
              <a:t>М.С.Хорошева</a:t>
            </a:r>
            <a:r>
              <a:rPr lang="ru-RU" sz="1300" b="1" cap="all" dirty="0" smtClean="0"/>
              <a:t/>
            </a:r>
            <a:br>
              <a:rPr lang="ru-RU" sz="1300" b="1" cap="all" dirty="0" smtClean="0"/>
            </a:br>
            <a:endParaRPr lang="ru-RU" sz="13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81000" y="620688"/>
            <a:ext cx="8223448" cy="1224136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Муниципальное бюджетное  общеобразовательное учреждение средняя школа </a:t>
            </a:r>
            <a:r>
              <a:rPr lang="ru-RU" sz="2400" i="1" dirty="0" err="1" smtClean="0">
                <a:solidFill>
                  <a:schemeClr val="tx1"/>
                </a:solidFill>
              </a:rPr>
              <a:t>с.Таремское</a:t>
            </a:r>
            <a:r>
              <a:rPr lang="ru-RU" sz="2400" i="1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381000" y="1988840"/>
            <a:ext cx="2362200" cy="41373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Директор школы - Рукосуев Юрий Александрович. Общее количество педагогических работников 24.</a:t>
            </a:r>
            <a:r>
              <a:rPr lang="ru-RU" sz="1400" b="1" dirty="0" smtClean="0">
                <a:solidFill>
                  <a:schemeClr val="tx1"/>
                </a:solidFill>
              </a:rPr>
              <a:t> Школа</a:t>
            </a:r>
            <a:r>
              <a:rPr lang="ru-RU" sz="1400" dirty="0" smtClean="0">
                <a:solidFill>
                  <a:schemeClr val="tx1"/>
                </a:solidFill>
              </a:rPr>
              <a:t> носит имя Героя Советского Союза Максима Ильича </a:t>
            </a:r>
            <a:r>
              <a:rPr lang="ru-RU" sz="1400" dirty="0" err="1" smtClean="0">
                <a:solidFill>
                  <a:schemeClr val="tx1"/>
                </a:solidFill>
              </a:rPr>
              <a:t>Винокурова</a:t>
            </a:r>
            <a:r>
              <a:rPr lang="ru-RU" sz="1400" dirty="0" smtClean="0">
                <a:solidFill>
                  <a:schemeClr val="tx1"/>
                </a:solidFill>
              </a:rPr>
              <a:t>, уроженца деревни </a:t>
            </a:r>
            <a:r>
              <a:rPr lang="ru-RU" sz="1400" dirty="0" err="1" smtClean="0">
                <a:solidFill>
                  <a:schemeClr val="tx1"/>
                </a:solidFill>
              </a:rPr>
              <a:t>Завалищи</a:t>
            </a:r>
            <a:r>
              <a:rPr lang="ru-RU" sz="1400" dirty="0" smtClean="0">
                <a:solidFill>
                  <a:schemeClr val="tx1"/>
                </a:solidFill>
              </a:rPr>
              <a:t> Павловского района.</a:t>
            </a:r>
            <a:r>
              <a:rPr lang="ru-RU" sz="1400" dirty="0" smtClean="0"/>
              <a:t> </a:t>
            </a:r>
            <a:r>
              <a:rPr lang="ru-RU" sz="1500" dirty="0" err="1" smtClean="0">
                <a:solidFill>
                  <a:schemeClr val="tx1"/>
                </a:solidFill>
              </a:rPr>
              <a:t>Таремской</a:t>
            </a:r>
            <a:r>
              <a:rPr lang="ru-RU" sz="1500" dirty="0" smtClean="0">
                <a:solidFill>
                  <a:schemeClr val="tx1"/>
                </a:solidFill>
              </a:rPr>
              <a:t> школе учатся дети из деревень </a:t>
            </a:r>
            <a:r>
              <a:rPr lang="ru-RU" sz="1500" dirty="0" err="1" smtClean="0">
                <a:solidFill>
                  <a:schemeClr val="tx1"/>
                </a:solidFill>
              </a:rPr>
              <a:t>Молявино</a:t>
            </a:r>
            <a:r>
              <a:rPr lang="ru-RU" sz="1500" dirty="0" smtClean="0">
                <a:solidFill>
                  <a:schemeClr val="tx1"/>
                </a:solidFill>
              </a:rPr>
              <a:t>, Долгово, </a:t>
            </a:r>
            <a:r>
              <a:rPr lang="ru-RU" sz="1500" dirty="0" err="1" smtClean="0">
                <a:solidFill>
                  <a:schemeClr val="tx1"/>
                </a:solidFill>
              </a:rPr>
              <a:t>Детково</a:t>
            </a:r>
            <a:r>
              <a:rPr lang="ru-RU" sz="1500" dirty="0" smtClean="0">
                <a:solidFill>
                  <a:schemeClr val="tx1"/>
                </a:solidFill>
              </a:rPr>
              <a:t>, </a:t>
            </a:r>
            <a:r>
              <a:rPr lang="ru-RU" sz="1500" dirty="0" err="1" smtClean="0">
                <a:solidFill>
                  <a:schemeClr val="tx1"/>
                </a:solidFill>
              </a:rPr>
              <a:t>Завалищи</a:t>
            </a:r>
            <a:r>
              <a:rPr lang="ru-RU" sz="1500" dirty="0" smtClean="0">
                <a:solidFill>
                  <a:schemeClr val="tx1"/>
                </a:solidFill>
              </a:rPr>
              <a:t>, </a:t>
            </a:r>
            <a:r>
              <a:rPr lang="ru-RU" sz="1500" dirty="0" err="1" smtClean="0">
                <a:solidFill>
                  <a:schemeClr val="tx1"/>
                </a:solidFill>
              </a:rPr>
              <a:t>Иголкино</a:t>
            </a:r>
            <a:r>
              <a:rPr lang="ru-RU" sz="1500" dirty="0" smtClean="0">
                <a:solidFill>
                  <a:schemeClr val="tx1"/>
                </a:solidFill>
              </a:rPr>
              <a:t>. Это современная трехэтажная светлая школа с компьютерным классом, с оборудованной мастерской и кабинетом обслуживающего труда, библиотекой, актовым и спортивным залами.</a:t>
            </a:r>
            <a:endParaRPr lang="ru-RU" sz="1500" dirty="0">
              <a:solidFill>
                <a:schemeClr val="tx1"/>
              </a:solidFill>
            </a:endParaRPr>
          </a:p>
        </p:txBody>
      </p:sp>
      <p:pic>
        <p:nvPicPr>
          <p:cNvPr id="11" name="Содержимое 10" descr="1413804478.35-DSCF157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916832"/>
            <a:ext cx="5638800" cy="432048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620688"/>
            <a:ext cx="8367464" cy="128431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МБДОУ детский сад № 2 с. </a:t>
            </a:r>
            <a:r>
              <a:rPr lang="ru-RU" sz="2800" dirty="0" err="1" smtClean="0">
                <a:solidFill>
                  <a:schemeClr val="tx1"/>
                </a:solidFill>
              </a:rPr>
              <a:t>Таремское</a:t>
            </a:r>
            <a:r>
              <a:rPr lang="ru-RU" sz="2800" dirty="0" smtClean="0">
                <a:solidFill>
                  <a:schemeClr val="tx1"/>
                </a:solidFill>
              </a:rPr>
              <a:t> «Светлячок»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179512" y="1981200"/>
            <a:ext cx="2736304" cy="447213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</a:rPr>
              <a:t>МБДОУ детский сад  №2 </a:t>
            </a:r>
            <a:r>
              <a:rPr lang="ru-RU" sz="1200" b="1" dirty="0" err="1" smtClean="0">
                <a:solidFill>
                  <a:schemeClr val="tx1"/>
                </a:solidFill>
              </a:rPr>
              <a:t>с.Таремское</a:t>
            </a:r>
            <a:r>
              <a:rPr lang="ru-RU" sz="1200" b="1" dirty="0" smtClean="0">
                <a:solidFill>
                  <a:schemeClr val="tx1"/>
                </a:solidFill>
              </a:rPr>
              <a:t> основано в ноябре 1974г</a:t>
            </a:r>
            <a:r>
              <a:rPr lang="ru-RU" sz="1200" dirty="0" smtClean="0">
                <a:solidFill>
                  <a:schemeClr val="tx1"/>
                </a:solidFill>
              </a:rPr>
              <a:t>. </a:t>
            </a:r>
            <a:r>
              <a:rPr lang="ru-RU" sz="1200" b="1" dirty="0" smtClean="0">
                <a:solidFill>
                  <a:schemeClr val="tx1"/>
                </a:solidFill>
              </a:rPr>
              <a:t>Заведующий МБДОУ: </a:t>
            </a:r>
            <a:r>
              <a:rPr lang="ru-RU" sz="1200" b="1" dirty="0" err="1" smtClean="0">
                <a:solidFill>
                  <a:schemeClr val="tx1"/>
                </a:solidFill>
              </a:rPr>
              <a:t>Маслагина</a:t>
            </a:r>
            <a:r>
              <a:rPr lang="ru-RU" sz="1200" b="1" dirty="0" smtClean="0">
                <a:solidFill>
                  <a:schemeClr val="tx1"/>
                </a:solidFill>
              </a:rPr>
              <a:t> Елена Александровна.</a:t>
            </a:r>
            <a:r>
              <a:rPr lang="ru-RU" sz="1200" b="1" i="1" dirty="0" smtClean="0"/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В Учреждении реализуется следующий уровень общего образования - дошкольное образование по очной форме, нормативный срок обучения - 6 лет. Образование осуществляется в соответствии с уровнем дошкольного образования  по основной образовательной программе дошкольного образования ( для детей в возрасте от 2 месяцев до 8 лет.</a:t>
            </a:r>
            <a:r>
              <a:rPr lang="ru-RU" sz="1200" b="1" i="1" dirty="0" smtClean="0"/>
              <a:t>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В учреждении функционируют 3 группы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 МБДОУ работает по пятидневной рабочей неделе.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2 группы с 12 часовым пребыванием детей с 6.15. до 18.15 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 группа с 10,5 часовым пребыванием детей с 7.00 до 17.30</a:t>
            </a:r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10" name="Содержимое 9" descr="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63938" y="2128639"/>
            <a:ext cx="5199062" cy="3899297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4704"/>
            <a:ext cx="8295456" cy="79208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МБДОУ детский сад № 3 с. </a:t>
            </a:r>
            <a:r>
              <a:rPr lang="ru-RU" sz="2800" dirty="0" err="1" smtClean="0">
                <a:solidFill>
                  <a:schemeClr val="tx1"/>
                </a:solidFill>
              </a:rPr>
              <a:t>Таремское</a:t>
            </a:r>
            <a:r>
              <a:rPr lang="ru-RU" sz="2800" dirty="0" smtClean="0">
                <a:solidFill>
                  <a:schemeClr val="tx1"/>
                </a:solidFill>
              </a:rPr>
              <a:t> «Улыбка»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700808"/>
            <a:ext cx="3059832" cy="5157192"/>
          </a:xfrm>
        </p:spPr>
        <p:txBody>
          <a:bodyPr>
            <a:noAutofit/>
          </a:bodyPr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МБДОУ детский сад № 3 с. </a:t>
            </a:r>
            <a:r>
              <a:rPr lang="ru-RU" sz="1100" dirty="0" err="1" smtClean="0">
                <a:solidFill>
                  <a:schemeClr val="tx1"/>
                </a:solidFill>
              </a:rPr>
              <a:t>Таремское</a:t>
            </a:r>
            <a:r>
              <a:rPr lang="ru-RU" sz="1100" dirty="0" smtClean="0">
                <a:solidFill>
                  <a:schemeClr val="tx1"/>
                </a:solidFill>
              </a:rPr>
              <a:t>  начал свою работу в октябре 1983 года. Заведующим МБДОУ является Архипова Екатерина Андреевна. Уровень образования - дошкольный. Форма обучения - очная. Нормативный срок обучения - от 1 года до 7 лет .Воспитание и обучение осуществляется на русском языке.</a:t>
            </a:r>
            <a:r>
              <a:rPr lang="ru-RU" sz="1100" b="1" i="1" dirty="0" smtClean="0"/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В</a:t>
            </a:r>
            <a:r>
              <a:rPr lang="ru-RU" sz="1100" b="1" dirty="0" smtClean="0">
                <a:solidFill>
                  <a:schemeClr val="tx1"/>
                </a:solidFill>
              </a:rPr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МБДОУ  функционирует 5 групп:</a:t>
            </a:r>
            <a:br>
              <a:rPr lang="ru-RU" sz="1100" dirty="0" smtClean="0">
                <a:solidFill>
                  <a:schemeClr val="tx1"/>
                </a:solidFill>
              </a:rPr>
            </a:br>
            <a:r>
              <a:rPr lang="ru-RU" sz="1100" dirty="0" smtClean="0">
                <a:solidFill>
                  <a:schemeClr val="tx1"/>
                </a:solidFill>
              </a:rPr>
              <a:t>1. Вторая группа раннего возраста (с 1 до 3 лет);</a:t>
            </a:r>
            <a:br>
              <a:rPr lang="ru-RU" sz="1100" dirty="0" smtClean="0">
                <a:solidFill>
                  <a:schemeClr val="tx1"/>
                </a:solidFill>
              </a:rPr>
            </a:br>
            <a:r>
              <a:rPr lang="ru-RU" sz="1100" dirty="0" smtClean="0">
                <a:solidFill>
                  <a:schemeClr val="tx1"/>
                </a:solidFill>
              </a:rPr>
              <a:t>2.Первая младшая группа (с 2 до 3 лет);</a:t>
            </a:r>
            <a:br>
              <a:rPr lang="ru-RU" sz="1100" dirty="0" smtClean="0">
                <a:solidFill>
                  <a:schemeClr val="tx1"/>
                </a:solidFill>
              </a:rPr>
            </a:br>
            <a:r>
              <a:rPr lang="ru-RU" sz="1100" dirty="0" smtClean="0">
                <a:solidFill>
                  <a:schemeClr val="tx1"/>
                </a:solidFill>
              </a:rPr>
              <a:t>3.Вторая младшая группа (с 3 до 4 лет);</a:t>
            </a:r>
            <a:br>
              <a:rPr lang="ru-RU" sz="1100" dirty="0" smtClean="0">
                <a:solidFill>
                  <a:schemeClr val="tx1"/>
                </a:solidFill>
              </a:rPr>
            </a:br>
            <a:r>
              <a:rPr lang="ru-RU" sz="1100" dirty="0" smtClean="0">
                <a:solidFill>
                  <a:schemeClr val="tx1"/>
                </a:solidFill>
              </a:rPr>
              <a:t>4. Средняя группа (с 4 до 5 лет);</a:t>
            </a:r>
            <a:br>
              <a:rPr lang="ru-RU" sz="1100" dirty="0" smtClean="0">
                <a:solidFill>
                  <a:schemeClr val="tx1"/>
                </a:solidFill>
              </a:rPr>
            </a:br>
            <a:r>
              <a:rPr lang="ru-RU" sz="1100" dirty="0" smtClean="0">
                <a:solidFill>
                  <a:schemeClr val="tx1"/>
                </a:solidFill>
              </a:rPr>
              <a:t>5.Разновозрастная группа (с 5 до 7 лет).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Общая численность воспитанников:85.</a:t>
            </a:r>
            <a:br>
              <a:rPr lang="ru-RU" sz="1100" dirty="0" smtClean="0">
                <a:solidFill>
                  <a:schemeClr val="tx1"/>
                </a:solidFill>
              </a:rPr>
            </a:br>
            <a:r>
              <a:rPr lang="ru-RU" sz="1100" dirty="0" smtClean="0">
                <a:solidFill>
                  <a:schemeClr val="tx1"/>
                </a:solidFill>
              </a:rPr>
              <a:t>Режим работы учреждения: МБДОУ работает по пятидневной рабочей неделе.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1 группа с 12-ти часовым пребыванием детей с 6.00 до 18.00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4 группы с 10.5 -</a:t>
            </a:r>
            <a:r>
              <a:rPr lang="ru-RU" sz="1100" dirty="0" err="1" smtClean="0">
                <a:solidFill>
                  <a:schemeClr val="tx1"/>
                </a:solidFill>
              </a:rPr>
              <a:t>ти</a:t>
            </a:r>
            <a:r>
              <a:rPr lang="ru-RU" sz="1100" dirty="0" smtClean="0">
                <a:solidFill>
                  <a:schemeClr val="tx1"/>
                </a:solidFill>
              </a:rPr>
              <a:t> часовым пребыванием детей с 7.00 до 17.30</a:t>
            </a:r>
          </a:p>
          <a:p>
            <a:pPr algn="just"/>
            <a:endParaRPr lang="ru-RU" sz="10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C:\Documents and Settings\User\Мои документы\Мои рисунки\SAM_3618[1]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9" y="2101056"/>
            <a:ext cx="5544616" cy="392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20688"/>
            <a:ext cx="8367464" cy="79208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Почтовое отделение </a:t>
            </a:r>
            <a:r>
              <a:rPr lang="ru-RU" sz="3600" dirty="0" err="1" smtClean="0">
                <a:solidFill>
                  <a:schemeClr val="tx1"/>
                </a:solidFill>
              </a:rPr>
              <a:t>Таремское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628800"/>
            <a:ext cx="2362200" cy="4497363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Адрес: ул. Школьная, 28, село </a:t>
            </a:r>
            <a:r>
              <a:rPr lang="ru-RU" b="1" dirty="0" err="1" smtClean="0">
                <a:solidFill>
                  <a:schemeClr val="tx1"/>
                </a:solidFill>
              </a:rPr>
              <a:t>Таремское</a:t>
            </a:r>
            <a:r>
              <a:rPr lang="ru-RU" b="1" dirty="0" smtClean="0">
                <a:solidFill>
                  <a:schemeClr val="tx1"/>
                </a:solidFill>
              </a:rPr>
              <a:t>, Павловский </a:t>
            </a:r>
            <a:r>
              <a:rPr lang="ru-RU" b="1" dirty="0" err="1" smtClean="0">
                <a:solidFill>
                  <a:schemeClr val="tx1"/>
                </a:solidFill>
              </a:rPr>
              <a:t>р-он</a:t>
            </a:r>
            <a:r>
              <a:rPr lang="ru-RU" b="1" dirty="0" smtClean="0">
                <a:solidFill>
                  <a:schemeClr val="tx1"/>
                </a:solidFill>
              </a:rPr>
              <a:t>, Нижегородская обл.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Телефон:(831-71) 7-02-23 Обслуживает территории, включая </a:t>
            </a:r>
            <a:r>
              <a:rPr lang="ru-RU" b="1" dirty="0" err="1" smtClean="0">
                <a:solidFill>
                  <a:schemeClr val="tx1"/>
                </a:solidFill>
              </a:rPr>
              <a:t>садоогороды</a:t>
            </a:r>
            <a:r>
              <a:rPr lang="ru-RU" b="1" dirty="0" smtClean="0">
                <a:solidFill>
                  <a:schemeClr val="tx1"/>
                </a:solidFill>
              </a:rPr>
              <a:t>, гаражи, санатории, поселки, деревни.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G-42a8a92b1d37d4934ed0ca63bfd79838-V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782219" y="1773238"/>
            <a:ext cx="4322762" cy="43227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292</TotalTime>
  <Words>320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Слайд 1</vt:lpstr>
      <vt:lpstr>СОЧЕЛЬНИК</vt:lpstr>
      <vt:lpstr>Памятник Воинам-землякам, погибшим в годы Великой Отечественной войны</vt:lpstr>
      <vt:lpstr>МУНИЦИПАЛЬНОЕ БЮДЖЕТНОЕ УЧРЕЖДЕНИЕ КУЛЬТУРЫ "ЦЕНТР ДОСУГА "ТАРЕМСКИЙ" ПАВЛОВСКОГО РАЙОНА НИЖЕГОРОДСКОЙ ОБЛАСТИ</vt:lpstr>
      <vt:lpstr>        ТАРЕМСКАЯ СЕЛЬСКАЯ БИБЛИОТЕКА . Сельский информационный досуговый центр  им. М.С.Хорошева </vt:lpstr>
      <vt:lpstr>Муниципальное бюджетное  общеобразовательное учреждение средняя школа с.Таремское.</vt:lpstr>
      <vt:lpstr>МБДОУ детский сад № 2 с. Таремское «Светлячок»</vt:lpstr>
      <vt:lpstr>МБДОУ детский сад № 3 с. Таремское «Улыбка»</vt:lpstr>
      <vt:lpstr>Почтовое отделение Таремское</vt:lpstr>
      <vt:lpstr>Отделение Сбербанка</vt:lpstr>
      <vt:lpstr>Слайд 11</vt:lpstr>
    </vt:vector>
  </TitlesOfParts>
  <Company>Некрополис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Шаталов</dc:creator>
  <cp:lastModifiedBy>Windows7</cp:lastModifiedBy>
  <cp:revision>73</cp:revision>
  <cp:lastPrinted>1601-01-01T00:00:00Z</cp:lastPrinted>
  <dcterms:created xsi:type="dcterms:W3CDTF">2007-02-19T16:15:51Z</dcterms:created>
  <dcterms:modified xsi:type="dcterms:W3CDTF">2020-11-17T13:47:11Z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