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7.png" ContentType="image/png"/>
  <Override PartName="/ppt/media/image6.jpeg" ContentType="image/jpeg"/>
  <Override PartName="/ppt/media/image8.jpeg" ContentType="image/jpeg"/>
  <Override PartName="/ppt/media/image9.jpeg" ContentType="image/jpeg"/>
  <Override PartName="/ppt/media/image10.png" ContentType="image/png"/>
  <Override PartName="/ppt/media/image11.jpeg" ContentType="image/jpeg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4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4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755960" y="155412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755960" y="391824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0" rIns="0" tIns="0" bIns="0">
            <a:normAutofit fontScale="91000"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86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755960" y="1554120"/>
            <a:ext cx="42386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440" cy="3884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755960" y="1554120"/>
            <a:ext cx="42386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86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755960" y="155412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755960" y="391824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755960" y="1554120"/>
            <a:ext cx="42386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4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3600" spc="-1" strike="noStrike" cap="all">
                <a:solidFill>
                  <a:srgbClr val="4e3b30"/>
                </a:solidFill>
                <a:latin typeface="Franklin Gothic Medium"/>
              </a:rPr>
              <a:t>Образец заголовка</a:t>
            </a:r>
            <a:endParaRPr b="0" lang="ru-RU" sz="3600" spc="-1" strike="noStrike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0" lang="ru-RU" sz="3200" spc="-1" strike="noStrike">
                <a:solidFill>
                  <a:srgbClr val="4e3b30"/>
                </a:solidFill>
                <a:latin typeface="Franklin Gothic Book"/>
              </a:rPr>
              <a:t>Образец текста</a:t>
            </a:r>
            <a:endParaRPr b="0" lang="ru-RU" sz="3200" spc="-1" strike="noStrike">
              <a:solidFill>
                <a:srgbClr val="4e3b30"/>
              </a:solidFill>
              <a:latin typeface="Franklin Gothic Book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b="0" lang="ru-RU" sz="2800" spc="-1" strike="noStrike">
                <a:solidFill>
                  <a:srgbClr val="4e3b30"/>
                </a:solidFill>
                <a:latin typeface="Franklin Gothic Book"/>
              </a:rPr>
              <a:t>Второй уровень</a:t>
            </a:r>
            <a:endParaRPr b="0" lang="ru-RU" sz="2800" spc="-1" strike="noStrike">
              <a:solidFill>
                <a:srgbClr val="4e3b30"/>
              </a:solidFill>
              <a:latin typeface="Franklin Gothic Book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b="0" lang="ru-RU" sz="2400" spc="-1" strike="noStrike">
                <a:solidFill>
                  <a:srgbClr val="4e3b30"/>
                </a:solidFill>
                <a:latin typeface="Franklin Gothic Book"/>
              </a:rPr>
              <a:t>Третий уровень</a:t>
            </a:r>
            <a:endParaRPr b="0" lang="ru-RU" sz="2400" spc="-1" strike="noStrike">
              <a:solidFill>
                <a:srgbClr val="4e3b30"/>
              </a:solidFill>
              <a:latin typeface="Franklin Gothic Book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b="0" lang="ru-RU" sz="2000" spc="-1" strike="noStrike">
                <a:solidFill>
                  <a:srgbClr val="4e3b30"/>
                </a:solidFill>
                <a:latin typeface="Franklin Gothic Book"/>
              </a:rPr>
              <a:t>Четвертый уровень</a:t>
            </a:r>
            <a:endParaRPr b="0" lang="ru-RU" sz="2000" spc="-1" strike="noStrike">
              <a:solidFill>
                <a:srgbClr val="4e3b30"/>
              </a:solidFill>
              <a:latin typeface="Franklin Gothic Book"/>
            </a:endParaRPr>
          </a:p>
          <a:p>
            <a:pPr lvl="4" marL="2057400" indent="-228240">
              <a:lnSpc>
                <a:spcPct val="100000"/>
              </a:lnSpc>
              <a:spcBef>
                <a:spcPts val="360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b="0" lang="ru-RU" sz="1800" spc="-1" strike="noStrike">
                <a:solidFill>
                  <a:srgbClr val="4e3b30"/>
                </a:solidFill>
                <a:latin typeface="Franklin Gothic Book"/>
              </a:rPr>
              <a:t>Пятый уровень</a:t>
            </a:r>
            <a:endParaRPr b="0" lang="ru-RU" sz="1800" spc="-1" strike="noStrike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15AFE164-C7FA-4DFE-AFED-35E489C90DAB}" type="datetime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30.11.20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3581280" y="76320"/>
            <a:ext cx="2895120" cy="2887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520" cy="24660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</a:pPr>
            <a:fld id="{29B145E3-CAB4-44F3-9F86-BB5EEDFE0B23}" type="slidenum">
              <a:rPr b="0" lang="ru-RU" sz="1200" spc="-1" strike="noStrike">
                <a:solidFill>
                  <a:srgbClr val="d38e28"/>
                </a:solidFill>
                <a:latin typeface="Franklin Gothic Book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251640" y="2349000"/>
            <a:ext cx="8686440" cy="237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rmAutofit/>
          </a:bodyPr>
          <a:p>
            <a:pPr marL="343080" indent="-342720" algn="ctr">
              <a:lnSpc>
                <a:spcPct val="100000"/>
              </a:lnSpc>
              <a:spcBef>
                <a:spcPts val="1080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1" lang="ru-RU" sz="5400" spc="-1" strike="noStrike">
                <a:solidFill>
                  <a:srgbClr val="ff0000"/>
                </a:solidFill>
                <a:latin typeface="Franklin Gothic Book"/>
              </a:rPr>
              <a:t>Д.Б. Кабалевский</a:t>
            </a:r>
            <a:endParaRPr b="0" lang="ru-RU" sz="5400" spc="-1" strike="noStrike">
              <a:solidFill>
                <a:srgbClr val="4e3b30"/>
              </a:solidFill>
              <a:latin typeface="Franklin Gothic Book"/>
            </a:endParaRPr>
          </a:p>
          <a:p>
            <a:pPr marL="343080" indent="-342720" algn="ctr">
              <a:lnSpc>
                <a:spcPct val="100000"/>
              </a:lnSpc>
              <a:spcBef>
                <a:spcPts val="1080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b="1" lang="ru-RU" sz="5400" spc="-1" strike="noStrike">
                <a:solidFill>
                  <a:srgbClr val="ff0000"/>
                </a:solidFill>
                <a:latin typeface="Franklin Gothic Book"/>
              </a:rPr>
              <a:t>«КЛОУНЫ»</a:t>
            </a:r>
            <a:endParaRPr b="0" lang="ru-RU" sz="5400" spc="-1" strike="noStrike">
              <a:solidFill>
                <a:srgbClr val="4e3b30"/>
              </a:solidFill>
              <a:latin typeface="Franklin Gothic Book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Содержимое 3" descr="шары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Содержимое 3" descr="цирк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Содержимое 7" descr="клоун1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Содержимое 3" descr="портрет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Содержимое 3" descr="клоуны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50" name="Kabalevskiy_Dmitriy_Borisovich-Klouny.mp3" descr=""/>
          <p:cNvPicPr/>
          <p:nvPr/>
        </p:nvPicPr>
        <p:blipFill>
          <a:blip r:embed="rId2"/>
          <a:stretch/>
        </p:blipFill>
        <p:spPr>
          <a:xfrm>
            <a:off x="4419720" y="3276720"/>
            <a:ext cx="304560" cy="304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restart="whenNotActive" nodeType="interactiveSeq" fill="hold">
                <p:stCondLst>
                  <p:cond delay="0" evt="onClick">
                    <p:tgtEl>
                      <p:spTgt spid="50"/>
                    </p:tgtEl>
                  </p:cond>
                </p:stCondLst>
                <p:childTnLst>
                  <p:par>
                    <p:cTn id="3" fill="hold">
                      <p:stCondLst>
                        <p:cond delay="0" evt="onClick">
                          <p:tgtEl>
                            <p:spTgt spid="50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33110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Содержимое 3" descr="улыбаются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Содержимое 3" descr="груст и вес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53" name="Д. Кабалевский-Клоуны обр.mp3" descr=""/>
          <p:cNvPicPr/>
          <p:nvPr/>
        </p:nvPicPr>
        <p:blipFill>
          <a:blip r:embed="rId2"/>
          <a:stretch/>
        </p:blipFill>
        <p:spPr>
          <a:xfrm>
            <a:off x="4419720" y="3276720"/>
            <a:ext cx="304560" cy="304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restart="whenNotActive" nodeType="interactiveSeq" fill="hold">
                <p:stCondLst>
                  <p:cond delay="0" evt="onClick">
                    <p:tgtEl>
                      <p:spTgt spid="53"/>
                    </p:tgtEl>
                  </p:cond>
                </p:stCondLst>
                <p:childTnLst>
                  <p:par>
                    <p:cTn id="9" fill="hold">
                      <p:stCondLst>
                        <p:cond delay="0" evt="onClick">
                          <p:tgtEl>
                            <p:spTgt spid="53"/>
                          </p:tgtEl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mediacall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12" dur="33363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Содержимое 3" descr="цирк шары.jpg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Application>LibreOffice/6.3.3.2$Windows_X86_64 LibreOffice_project/a64200df03143b798afd1ec74a12ab50359878ed</Application>
  <Words>6</Words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2019-10-29T15:04:25Z</dcterms:created>
  <dc:creator>Дарья</dc:creator>
  <dc:description/>
  <dc:language>ru-RU</dc:language>
  <cp:lastModifiedBy/>
  <dcterms:modified xsi:type="dcterms:W3CDTF">2020-11-30T13:24:35Z</dcterms:modified>
  <cp:revision>11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2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