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77" r:id="rId4"/>
    <p:sldId id="260" r:id="rId5"/>
    <p:sldId id="278" r:id="rId6"/>
    <p:sldId id="284" r:id="rId7"/>
    <p:sldId id="282" r:id="rId8"/>
    <p:sldId id="283" r:id="rId9"/>
    <p:sldId id="261" r:id="rId10"/>
    <p:sldId id="257" r:id="rId11"/>
    <p:sldId id="270" r:id="rId12"/>
    <p:sldId id="288" r:id="rId13"/>
    <p:sldId id="285" r:id="rId14"/>
    <p:sldId id="286" r:id="rId15"/>
    <p:sldId id="287" r:id="rId16"/>
    <p:sldId id="272" r:id="rId17"/>
    <p:sldId id="280" r:id="rId18"/>
    <p:sldId id="273" r:id="rId19"/>
    <p:sldId id="279" r:id="rId20"/>
    <p:sldId id="281" r:id="rId21"/>
    <p:sldId id="274" r:id="rId22"/>
    <p:sldId id="275" r:id="rId23"/>
    <p:sldId id="276" r:id="rId24"/>
    <p:sldId id="289" r:id="rId25"/>
    <p:sldId id="262" r:id="rId26"/>
    <p:sldId id="258" r:id="rId27"/>
    <p:sldId id="26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13" autoAdjust="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834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801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594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1262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964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4921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942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808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77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9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98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0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04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6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78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611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366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395C7B5-5DF1-4A9A-9943-68751EE0B574}" type="datetimeFigureOut">
              <a:rPr lang="ru-RU" smtClean="0"/>
              <a:t>10.11.2020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AA1449C-5FAE-4ECF-A070-AB52FF46757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6180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594612" cy="11521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опыта работы по теме: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«Начальная лыжная подготовка в ДОУ»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517232"/>
            <a:ext cx="6912768" cy="115212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Лицей № 6 г. Химки</a:t>
            </a:r>
          </a:p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(Дошкольное отделение»</a:t>
            </a:r>
          </a:p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</a:p>
          <a:p>
            <a:pPr algn="r">
              <a:spcBef>
                <a:spcPts val="0"/>
              </a:spcBef>
            </a:pP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Хлыскова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Т.А.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57400"/>
            <a:ext cx="547260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9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94"/>
    </mc:Choice>
    <mc:Fallback xmlns="">
      <p:transition spd="slow" advTm="1689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09081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Стойка лыжника»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308304" cy="54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0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5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4800" b="1" dirty="0" smtClean="0">
                <a:solidFill>
                  <a:srgbClr val="111111"/>
                </a:solidFill>
                <a:latin typeface="Arial"/>
                <a:ea typeface="Times New Roman"/>
              </a:rPr>
              <a:t>«</a:t>
            </a:r>
            <a:r>
              <a:rPr lang="ru-RU" sz="4800" b="1" dirty="0">
                <a:solidFill>
                  <a:srgbClr val="111111"/>
                </a:solidFill>
                <a:latin typeface="Arial"/>
                <a:ea typeface="Times New Roman"/>
              </a:rPr>
              <a:t>Приставной шаг»</a:t>
            </a:r>
            <a:r>
              <a:rPr lang="ru-RU" sz="4800" dirty="0">
                <a:solidFill>
                  <a:srgbClr val="111111"/>
                </a:solidFill>
                <a:latin typeface="Arial"/>
                <a:ea typeface="Times New Roman"/>
              </a:rPr>
              <a:t> </a:t>
            </a:r>
            <a:endParaRPr lang="ru-RU" sz="4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6972267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10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73" y="620688"/>
            <a:ext cx="7728859" cy="579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07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Arial"/>
                <a:ea typeface="Times New Roman"/>
              </a:rPr>
              <a:t>«Повороты </a:t>
            </a:r>
            <a:r>
              <a:rPr lang="ru-RU" b="1" dirty="0">
                <a:solidFill>
                  <a:srgbClr val="111111"/>
                </a:solidFill>
                <a:latin typeface="Arial"/>
                <a:ea typeface="Times New Roman"/>
              </a:rPr>
              <a:t>на </a:t>
            </a:r>
            <a:r>
              <a:rPr lang="ru-RU" b="1" dirty="0" smtClean="0">
                <a:solidFill>
                  <a:srgbClr val="111111"/>
                </a:solidFill>
                <a:latin typeface="Arial"/>
                <a:ea typeface="Times New Roman"/>
              </a:rPr>
              <a:t>лыжах»</a:t>
            </a:r>
            <a:endParaRPr lang="ru-RU" sz="1600" dirty="0"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0"/>
            <a:ext cx="4644008" cy="34830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76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7272808" cy="47251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820472" cy="194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Подвижные игры для закрепления навыка поворотов:</a:t>
            </a:r>
          </a:p>
          <a:p>
            <a:pPr algn="ctr"/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«Веер»,</a:t>
            </a:r>
          </a:p>
          <a:p>
            <a:pPr algn="ctr"/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«Солнышко</a:t>
            </a:r>
            <a:r>
              <a:rPr lang="ru-RU" sz="2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»</a:t>
            </a:r>
            <a:endParaRPr lang="ru-RU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305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05877"/>
            <a:ext cx="7380312" cy="55352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"/>
            <a:ext cx="6606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            «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Кто первый повернется?»</a:t>
            </a:r>
            <a:endParaRPr lang="ru-RU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            «</a:t>
            </a:r>
            <a:r>
              <a:rPr lang="ru-RU" sz="2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 кого ярче солнышко?»</a:t>
            </a:r>
            <a:endParaRPr lang="ru-RU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080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9"/>
            <a:ext cx="705678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«Ступающий шаг» 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передвижение 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лыжах, приподнимая носки лыж и прижимая задний конец лыж к снегу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</a:p>
          <a:p>
            <a:pPr lvl="0">
              <a:lnSpc>
                <a:spcPct val="115000"/>
              </a:lnSpc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endParaRPr lang="ru-RU" sz="24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32856"/>
            <a:ext cx="6408712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39498"/>
            <a:ext cx="7176434" cy="54185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" y="0"/>
            <a:ext cx="8457581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«Скользящий шаг» 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передвижение на лыжах с поочередным отталкиваем то правой, то левой ногой. </a:t>
            </a:r>
            <a:endParaRPr lang="ru-RU" sz="28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488832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Подвижные игры для  </a:t>
            </a:r>
            <a:r>
              <a:rPr lang="ru-RU" sz="14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закрепления скользящего </a:t>
            </a:r>
            <a:r>
              <a:rPr lang="ru-RU" sz="14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шага: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«Куда укатишься за два шага»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«Пройди не задень»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«Кто сделает меньше шагов»</a:t>
            </a:r>
            <a:endParaRPr lang="ru-RU" sz="1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«Поменяй флажки»</a:t>
            </a:r>
            <a:endParaRPr lang="ru-RU" sz="1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«Детский биатлон</a:t>
            </a:r>
            <a:r>
              <a:rPr lang="ru-RU" sz="1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sun9-43.userapi.com/c845217/v845217510/14da6c/aNfyTlacdk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632848" cy="50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14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82438"/>
            <a:ext cx="7848872" cy="61755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0"/>
            <a:ext cx="7128791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«Детский биатлон»</a:t>
            </a:r>
          </a:p>
        </p:txBody>
      </p:sp>
    </p:spTree>
    <p:extLst>
      <p:ext uri="{BB962C8B-B14F-4D97-AF65-F5344CB8AC3E}">
        <p14:creationId xmlns:p14="http://schemas.microsoft.com/office/powerpoint/2010/main" val="22481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499992" cy="33749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44008" y="1196752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Ходьба на лыжах – один из самых привлекательных, доступных и эффективных видов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спорта.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933056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Ходьба на лыжах включает в себя ряд упражнений, направленных на развитие физических качеств, укрепление мышечного аппарата, улучшает дыхательную и сердечно-сосудистую системы, приучает к здоровому образу жизни.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78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91018"/>
            <a:ext cx="4355975" cy="32669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8024" cy="359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7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128792" cy="2028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1600" b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Умение </a:t>
            </a:r>
            <a:r>
              <a:rPr lang="ru-RU" sz="1600" b="1" dirty="0">
                <a:solidFill>
                  <a:srgbClr val="11111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встать после </a:t>
            </a:r>
            <a:r>
              <a:rPr lang="ru-RU" sz="1600" b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падения»</a:t>
            </a:r>
            <a:endParaRPr lang="ru-RU" sz="16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180000" algn="ctr">
              <a:spcBef>
                <a:spcPts val="1125"/>
              </a:spcBef>
              <a:spcAft>
                <a:spcPts val="1125"/>
              </a:spcAft>
            </a:pPr>
            <a:r>
              <a:rPr lang="ru-RU" sz="16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Подвижная игра: </a:t>
            </a:r>
            <a:r>
              <a:rPr lang="ru-RU" sz="16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16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Правильно падай и вставай</a:t>
            </a:r>
            <a:r>
              <a:rPr lang="ru-RU" sz="16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»</a:t>
            </a:r>
          </a:p>
          <a:p>
            <a:pPr indent="180000">
              <a:spcBef>
                <a:spcPts val="1125"/>
              </a:spcBef>
              <a:spcAft>
                <a:spcPts val="1125"/>
              </a:spcAft>
            </a:pPr>
            <a:endParaRPr lang="ru-RU" sz="2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endParaRPr lang="ru-RU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" name="Рисунок 2" descr="http://ledihome.ru/wp-content/uploads/2018/09/lyzhi6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840760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26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        </a:t>
            </a:r>
            <a:r>
              <a:rPr lang="ru-RU" sz="2400" b="1" dirty="0" smtClean="0"/>
              <a:t>Подъем «лесенкой»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144" y="1772816"/>
            <a:ext cx="6660232" cy="499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6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2771800" y="332656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«Спуск с горы»</a:t>
            </a:r>
            <a:endParaRPr lang="ru-RU" sz="2800" b="1" dirty="0"/>
          </a:p>
        </p:txBody>
      </p:sp>
      <p:pic>
        <p:nvPicPr>
          <p:cNvPr id="4" name="Рисунок 3" descr="https://sun9-28.userapi.com/c845221/v845221356/18c31a/jWt3bhiCOe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40871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224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16.userapi.com/c847220/v847220356/197dfd/4baXB4PBSK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283967" cy="30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sun9-23.userapi.com/c850120/v850120356/cd4d3/A27rs7Q-3Qw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68960"/>
            <a:ext cx="5131470" cy="3789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732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424936" cy="316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000" algn="ctr"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Подвижные игры для закрепления навыков спуска:</a:t>
            </a:r>
          </a:p>
          <a:p>
            <a:pPr indent="18000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«Через </a:t>
            </a:r>
            <a:r>
              <a:rPr lang="ru-RU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воротики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»</a:t>
            </a:r>
          </a:p>
          <a:p>
            <a:pPr indent="18000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«Поймай мяч»</a:t>
            </a:r>
          </a:p>
          <a:p>
            <a:pPr indent="180000"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180000"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180000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" name="Рисунок 2" descr="https://sun9-61.userapi.com/c852232/v852232704/a730e/zppaBoyuzV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7"/>
            <a:ext cx="7524328" cy="51571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329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un9-5.userapi.com/BNNiKKFWlG3JVDG9KFjKgUkuO8vpXPdFOvcg7A/MR49PmlGf7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4716016" cy="6120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sun9-23.userapi.com/c845217/v845217510/14da22/JVrxqZ2QND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2"/>
            <a:ext cx="4427983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04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340768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964" y="2348880"/>
            <a:ext cx="5940152" cy="39620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3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ПО ПОДГОТОВКЕ Лыжни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начала нужно найти подходящее место.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Как только выпадет необходимое  количество снега (около 10 см), можно приступать к его уплотнению. Для этого нужно проехать (притаптывая) по трассе на лыжах, примять  мягкий снег к земле, создав плотную основу. После следующего снегопада можно приступать к подсыпке снега с помощью лопаты.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При периодическом повторении  снежное полотно и лыжня окрепнут и будут более устойчивы к разбиванию лыжами.  Впоследствии лыжня заледенеет и сохранится до середины весны, когда вокруг уже всё растает.</a:t>
            </a:r>
          </a:p>
        </p:txBody>
      </p:sp>
      <p:pic>
        <p:nvPicPr>
          <p:cNvPr id="3" name="Рисунок 2" descr="https://sun9-17.userapi.com/c845217/v845217510/14da40/NrTz1unrek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2877147"/>
            <a:ext cx="5940425" cy="3967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405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48680"/>
            <a:ext cx="7560840" cy="830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Занятия проходят при температуре -8 -12 гр.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часы прогулок с 10 до 12 часов дня 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4" name="Рисунок 3" descr="https://sun9-66.userapi.com/c845217/v845217510/14da0e/hsfVuISQVX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93188"/>
            <a:ext cx="5994548" cy="4444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900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6672"/>
            <a:ext cx="74168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Как подобрать лыжи и палки для ребенка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Лыжи: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рост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ребенка плюс 15-20 см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Палки: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 плечо</a:t>
            </a:r>
          </a:p>
          <a:p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Пластиковые лыжи с противоскользящей насечкой.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https://profimaster58.ru/image/cache/catalog/otdix/lignoe/step-3000x23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7992888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184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rum.shitnikovo.ru/upload/foto/a/7/9/f_48b2b61135a0c9d6c01975f7a197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806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436096" y="1844824"/>
            <a:ext cx="4813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Крепления старого</a:t>
            </a:r>
          </a:p>
          <a:p>
            <a:r>
              <a:rPr lang="ru-RU" b="1" dirty="0" smtClean="0"/>
              <a:t>образца с шипами (75 мм.)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85378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rasdosk.ru/upload/normal/begovye_lyzhi_krepleniya_i_botinki_14137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51430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411760" y="692696"/>
            <a:ext cx="5522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Крепления современные </a:t>
            </a:r>
            <a:r>
              <a:rPr lang="en-US" sz="2400" b="1" dirty="0" smtClean="0"/>
              <a:t>NNN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7079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s.by.prom.st/92560283_w640_h640_lyzhi-detskie-virazh-spo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292080" y="2060848"/>
            <a:ext cx="319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Пластиковые </a:t>
            </a:r>
          </a:p>
          <a:p>
            <a:pPr algn="ctr"/>
            <a:r>
              <a:rPr lang="ru-RU" sz="3200" b="1" dirty="0" smtClean="0"/>
              <a:t>лыжи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69759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76485"/>
            <a:ext cx="7632848" cy="5193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116632"/>
            <a:ext cx="7633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Лыжная подготовка в спортивном зале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90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1052</TotalTime>
  <Words>388</Words>
  <Application>Microsoft Office PowerPoint</Application>
  <PresentationFormat>Экран (4:3)</PresentationFormat>
  <Paragraphs>53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Century Gothic</vt:lpstr>
      <vt:lpstr>Times New Roman</vt:lpstr>
      <vt:lpstr>Wingdings 3</vt:lpstr>
      <vt:lpstr>Сектор</vt:lpstr>
      <vt:lpstr>Представление опыта работы по теме: «Начальная лыжная подготовка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Инструктор ФИЗО</cp:lastModifiedBy>
  <cp:revision>66</cp:revision>
  <dcterms:created xsi:type="dcterms:W3CDTF">2018-05-02T13:22:23Z</dcterms:created>
  <dcterms:modified xsi:type="dcterms:W3CDTF">2020-11-10T11:19:37Z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2623679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