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68" r:id="rId13"/>
    <p:sldId id="270" r:id="rId14"/>
    <p:sldId id="274" r:id="rId15"/>
    <p:sldId id="27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326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19D1-B091-44D5-AEC2-90B8BF1BD1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6809-62DD-4C23-A50D-D7530DA10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870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19D1-B091-44D5-AEC2-90B8BF1BD1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6809-62DD-4C23-A50D-D7530DA10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076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19D1-B091-44D5-AEC2-90B8BF1BD1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6809-62DD-4C23-A50D-D7530DA10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83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19D1-B091-44D5-AEC2-90B8BF1BD1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6809-62DD-4C23-A50D-D7530DA10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962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19D1-B091-44D5-AEC2-90B8BF1BD1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6809-62DD-4C23-A50D-D7530DA10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970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19D1-B091-44D5-AEC2-90B8BF1BD1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6809-62DD-4C23-A50D-D7530DA10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703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19D1-B091-44D5-AEC2-90B8BF1BD1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6809-62DD-4C23-A50D-D7530DA10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27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19D1-B091-44D5-AEC2-90B8BF1BD1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6809-62DD-4C23-A50D-D7530DA10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107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19D1-B091-44D5-AEC2-90B8BF1BD1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6809-62DD-4C23-A50D-D7530DA10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83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19D1-B091-44D5-AEC2-90B8BF1BD1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6809-62DD-4C23-A50D-D7530DA10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534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19D1-B091-44D5-AEC2-90B8BF1BD1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6809-62DD-4C23-A50D-D7530DA10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337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219D1-B091-44D5-AEC2-90B8BF1BD1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36809-62DD-4C23-A50D-D7530DA10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511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21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24.jp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image27.jpeg" Type="http://schemas.openxmlformats.org/officeDocument/2006/relationships/image"/><Relationship Id="rId4" Target="../media/image26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1.jpeg" Type="http://schemas.openxmlformats.org/officeDocument/2006/relationships/image"/><Relationship Id="rId5" Target="../media/image30.jpeg" Type="http://schemas.openxmlformats.org/officeDocument/2006/relationships/image"/><Relationship Id="rId4" Target="../media/image29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12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18.jpeg" Type="http://schemas.openxmlformats.org/officeDocument/2006/relationships/image"/><Relationship Id="rId5" Target="../media/image17.jpeg" Type="http://schemas.openxmlformats.org/officeDocument/2006/relationships/image"/><Relationship Id="rId4" Target="../media/image16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4556" y="609599"/>
            <a:ext cx="9144000" cy="281940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изобразительной деятельности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группе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«СОЛНЫШКО»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9" y="1410476"/>
            <a:ext cx="3996633" cy="465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577070" y="3828849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</a:t>
            </a:r>
          </a:p>
          <a:p>
            <a:pPr algn="r"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воспитатели </a:t>
            </a:r>
          </a:p>
          <a:p>
            <a:pPr algn="r"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 «Детский сад № 42 </a:t>
            </a:r>
          </a:p>
          <a:p>
            <a:pPr algn="r"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«Аленький цветочек» </a:t>
            </a:r>
          </a:p>
          <a:p>
            <a:pPr algn="r"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Хисматуллина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Наильевна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Авхадеева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Гульсина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Талиповна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32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42" y="1377640"/>
            <a:ext cx="10486119" cy="4763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460433" y="411042"/>
            <a:ext cx="7425369" cy="5151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326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СОДЕРЖАТЕЛЬНО-НАСЫЩЕН:</a:t>
            </a:r>
            <a:endParaRPr lang="ru-RU" sz="2800" dirty="0">
              <a:solidFill>
                <a:srgbClr val="0326B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74100" y="915974"/>
            <a:ext cx="3226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7449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84046" y="410819"/>
            <a:ext cx="8502390" cy="1479878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одители принимают участие в обогащение центра: 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изготовили световой стол для рисования песком, 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приобрели наборы для детского творчества, 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принесли разнообразный материал для декорирования. </a:t>
            </a:r>
            <a:endParaRPr lang="ru-RU" sz="27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1" b="10070"/>
          <a:stretch/>
        </p:blipFill>
        <p:spPr>
          <a:xfrm>
            <a:off x="910587" y="1975638"/>
            <a:ext cx="5104623" cy="4172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241" y="1975638"/>
            <a:ext cx="4939151" cy="4265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6547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1" y="497051"/>
            <a:ext cx="9144000" cy="8394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 стенд для родителей с рекомендациями по развитию творческих способностей у детей.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001" y="1369206"/>
            <a:ext cx="9594815" cy="4936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9229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25" y="1290684"/>
            <a:ext cx="5041293" cy="4856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14"/>
          <a:stretch/>
        </p:blipFill>
        <p:spPr>
          <a:xfrm>
            <a:off x="5943845" y="1451068"/>
            <a:ext cx="5513697" cy="4414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532961" y="501133"/>
            <a:ext cx="77964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326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детских творческих работ</a:t>
            </a:r>
            <a:endParaRPr lang="ru-RU" sz="3600" b="1" dirty="0">
              <a:solidFill>
                <a:srgbClr val="0326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54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225" y="0"/>
            <a:ext cx="12218225" cy="68580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7061">
            <a:off x="1142629" y="1904027"/>
            <a:ext cx="3207224" cy="3379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3062">
            <a:off x="7535633" y="1990289"/>
            <a:ext cx="3725668" cy="3072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261569" y="698832"/>
            <a:ext cx="9642635" cy="11879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изобразительной деятельности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«Солнышко»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закреплению детьми пройденного материала, развитию у них воображения, творческих способностей и навыков, проявлению самостоятельности в изобразительной деятельности.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725" y="3040653"/>
            <a:ext cx="3412762" cy="3200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763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5571" y="407624"/>
            <a:ext cx="6924788" cy="89987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326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b="1" dirty="0">
              <a:solidFill>
                <a:srgbClr val="0326B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257" y="3492008"/>
            <a:ext cx="2676644" cy="24693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27" y="1230380"/>
            <a:ext cx="3570222" cy="25867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337" y="3403873"/>
            <a:ext cx="3862795" cy="2822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225" y="1428685"/>
            <a:ext cx="3646484" cy="29202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3154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" y="0"/>
            <a:ext cx="12191999" cy="685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544" y="1173671"/>
            <a:ext cx="3264677" cy="4323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842373" y="527340"/>
            <a:ext cx="653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«СОЛНЫШКО»</a:t>
            </a:r>
          </a:p>
        </p:txBody>
      </p:sp>
      <p:sp>
        <p:nvSpPr>
          <p:cNvPr id="6" name="Прямоугольник 5"/>
          <p:cNvSpPr/>
          <p:nvPr/>
        </p:nvSpPr>
        <p:spPr>
          <a:xfrm rot="314743">
            <a:off x="1209290" y="1904277"/>
            <a:ext cx="32243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освещен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93616" y="3274764"/>
            <a:ext cx="19852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безопасен</a:t>
            </a:r>
            <a:endParaRPr lang="ru-RU" sz="3200" b="1" dirty="0">
              <a:solidFill>
                <a:srgbClr val="00B0F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36715" y="3167390"/>
            <a:ext cx="18399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доступен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0902052">
            <a:off x="7474794" y="1724446"/>
            <a:ext cx="44630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соответствует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возрасту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1202860">
            <a:off x="678940" y="4354207"/>
            <a:ext cx="38195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полифункционален</a:t>
            </a:r>
            <a:endParaRPr lang="ru-RU" sz="3200" b="1" dirty="0">
              <a:solidFill>
                <a:srgbClr val="00B0F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618449">
            <a:off x="8096585" y="4449220"/>
            <a:ext cx="23509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вариативен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95949" y="5684304"/>
            <a:ext cx="832586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Соответствует требованиям СанПиН и ФГОС ДО</a:t>
            </a:r>
          </a:p>
        </p:txBody>
      </p:sp>
    </p:spTree>
    <p:extLst>
      <p:ext uri="{BB962C8B-B14F-4D97-AF65-F5344CB8AC3E}">
        <p14:creationId xmlns:p14="http://schemas.microsoft.com/office/powerpoint/2010/main" val="55919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3711" y="563569"/>
            <a:ext cx="7425369" cy="5151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326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СОДЕРЖАТЕЛЬНО-НАСЫЩЕН:</a:t>
            </a:r>
            <a:endParaRPr lang="ru-RU" sz="2800" dirty="0">
              <a:solidFill>
                <a:srgbClr val="0326B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44" y="2142697"/>
            <a:ext cx="5159871" cy="3985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42698"/>
            <a:ext cx="5306236" cy="3985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94063" y="1078731"/>
            <a:ext cx="98821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 algn="ctr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 (глянцевая, гофрированная, блестящая, прозрачная и др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 (разного цвета, размера и формы),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ватман.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45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9447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068" y="799116"/>
            <a:ext cx="10769906" cy="869538"/>
          </a:xfrm>
        </p:spPr>
        <p:txBody>
          <a:bodyPr>
            <a:norm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карандаши, восковые мелки, фломастеры, гелиевые ручки, маркеры.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003" y="1569329"/>
            <a:ext cx="9840036" cy="4735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540539" y="453401"/>
            <a:ext cx="7425369" cy="515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326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СОДЕРЖАТЕЛЬНО-НАСЫЩЕН:</a:t>
            </a:r>
            <a:endParaRPr lang="ru-RU" sz="2800" dirty="0">
              <a:solidFill>
                <a:srgbClr val="0326B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5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709" y="1310329"/>
            <a:ext cx="10056816" cy="4981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460433" y="411042"/>
            <a:ext cx="7425369" cy="5151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326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СОДЕРЖАТЕЛЬНО-НАСЫЩЕН:</a:t>
            </a:r>
            <a:endParaRPr lang="ru-RU" sz="2800" dirty="0">
              <a:solidFill>
                <a:srgbClr val="0326B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54959" y="848663"/>
            <a:ext cx="6882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пластилин, тесто, песок, доски для лепки,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валик.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5097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92" y="2210936"/>
            <a:ext cx="5401925" cy="3823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4"/>
          <a:stretch/>
        </p:blipFill>
        <p:spPr>
          <a:xfrm>
            <a:off x="6286946" y="2210935"/>
            <a:ext cx="5130200" cy="3793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460432" y="521211"/>
            <a:ext cx="7425369" cy="5151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326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СОДЕРЖАТЕЛЬНО-НАСЫЩЕН:</a:t>
            </a:r>
            <a:endParaRPr lang="ru-RU" sz="2800" dirty="0">
              <a:solidFill>
                <a:srgbClr val="0326B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9088" y="926203"/>
            <a:ext cx="104880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гуашевые, акварельные и витражные краски, кисти разной толщины, стаканчики, клеенки,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салфетки,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магнитные доски для рисования.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6212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088" y="1845736"/>
            <a:ext cx="5117911" cy="3783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854" y="2286411"/>
            <a:ext cx="4981433" cy="3783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460433" y="411042"/>
            <a:ext cx="7425369" cy="5151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326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СОДЕРЖАТЕЛЬНО-НАСЫЩЕН:</a:t>
            </a:r>
            <a:endParaRPr lang="ru-RU" sz="2800" dirty="0">
              <a:solidFill>
                <a:srgbClr val="0326B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1204" y="926204"/>
            <a:ext cx="106695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для декорирования: шишки, семена, пуговицы, бусины, вырезки из журналов, фантики, наклейки, тесьма, перья, нитки, ленты, трафареты и др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1800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4" y="2879678"/>
            <a:ext cx="5076966" cy="3370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210" y="2879678"/>
            <a:ext cx="5008728" cy="3370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460433" y="411042"/>
            <a:ext cx="7425369" cy="5151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326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СОДЕРЖАТЕЛЬНО-НАСЫЩЕН:</a:t>
            </a:r>
            <a:endParaRPr lang="ru-RU" sz="2800" dirty="0">
              <a:solidFill>
                <a:srgbClr val="0326B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595" y="926204"/>
            <a:ext cx="104890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приспособления и инструменты для рисования в нетрадиционной технике: поролон, ватные палочки, штампы, трубочки для коктейля, печатки, ножницы, клей,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магниты,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разной тематики, трафареты с изображением животных, растений, фруктов, овощей, автомобилей и пр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8116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58" y="2126255"/>
            <a:ext cx="4924441" cy="1890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469" y="2126255"/>
            <a:ext cx="5169883" cy="1919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761" y="4045976"/>
            <a:ext cx="4704202" cy="2228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51" y="4045976"/>
            <a:ext cx="4905589" cy="2220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460433" y="411042"/>
            <a:ext cx="7425369" cy="5151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326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СОДЕРЖАТЕЛЬНО-НАСЫЩЕН:</a:t>
            </a:r>
            <a:endParaRPr lang="ru-RU" sz="2800" dirty="0">
              <a:solidFill>
                <a:srgbClr val="0326B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2877" y="764263"/>
            <a:ext cx="1087759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 материалы: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репродукции картин известных художников, демонстрирующие различные жанры;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альбомы по декоративно-прикладному искусству;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образцы игрушек и предметов народного промысла.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75791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275</Words>
  <Application>Microsoft Office PowerPoint</Application>
  <PresentationFormat>Широкоэкранный</PresentationFormat>
  <Paragraphs>38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Тема Office</vt:lpstr>
      <vt:lpstr>Центр изобразительной деятельности   в средней группе   «СОЛНЫШКО»</vt:lpstr>
      <vt:lpstr>Презентация PowerPoint</vt:lpstr>
      <vt:lpstr>ЦЕНТР СОДЕРЖАТЕЛЬНО-НАСЫЩЕН:</vt:lpstr>
      <vt:lpstr>цветные карандаши, восковые мелки, фломастеры, гелиевые ручки, маркеры.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Родители принимают участие в обогащение центра:  изготовили световой стол для рисования песком,  приобрели наборы для детского творчества,  принесли разнообразный материал для декорирования. </vt:lpstr>
      <vt:lpstr>Информационный стенд для родителей с рекомендациями по развитию творческих способностей у детей.</vt:lpstr>
      <vt:lpstr>Презентация PowerPoint</vt:lpstr>
      <vt:lpstr>Презентация PowerPoint</vt:lpstr>
      <vt:lpstr>Спасибо за внимание!!!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 № 42 «Аленький цветочек»</dc:title>
  <dc:creator>Windows User</dc:creator>
  <cp:lastModifiedBy>Windows User</cp:lastModifiedBy>
  <cp:revision>46</cp:revision>
  <dcterms:created xsi:type="dcterms:W3CDTF">2020-11-26T06:25:11Z</dcterms:created>
  <dcterms:modified xsi:type="dcterms:W3CDTF">2020-11-30T09:34:42Z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895746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