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6" r:id="rId4"/>
    <p:sldId id="259" r:id="rId5"/>
    <p:sldId id="257" r:id="rId6"/>
    <p:sldId id="258" r:id="rId7"/>
    <p:sldId id="260" r:id="rId8"/>
    <p:sldId id="261" r:id="rId9"/>
    <p:sldId id="262" r:id="rId10"/>
    <p:sldId id="263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9.jpeg"/><Relationship Id="rId7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9.jpeg"/><Relationship Id="rId7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8312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Обувь </a:t>
            </a:r>
            <a:r>
              <a:rPr lang="ru-RU" b="1" dirty="0" smtClean="0">
                <a:solidFill>
                  <a:srgbClr val="FF0000"/>
                </a:solidFill>
              </a:rPr>
              <a:t>для дома и для улицы. Уход за </a:t>
            </a:r>
            <a:r>
              <a:rPr lang="ru-RU" b="1" dirty="0" smtClean="0">
                <a:solidFill>
                  <a:srgbClr val="FF0000"/>
                </a:solidFill>
              </a:rPr>
              <a:t>обувью.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Рассмотри            Запомни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Рисунок 2" descr="5a569475904407ac640b05c56c29197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4429132"/>
            <a:ext cx="2181225" cy="1647825"/>
          </a:xfrm>
          <a:prstGeom prst="rect">
            <a:avLst/>
          </a:prstGeom>
        </p:spPr>
      </p:pic>
      <p:pic>
        <p:nvPicPr>
          <p:cNvPr id="4" name="Рисунок 3" descr="cfc751c6d7cf84c437faab254d1c2cb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4357694"/>
            <a:ext cx="2952750" cy="1962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Мальчик моет ботинки, чистит, полирует, сушит.</a:t>
            </a:r>
            <a:endParaRPr lang="ru-RU" b="1" dirty="0"/>
          </a:p>
        </p:txBody>
      </p:sp>
      <p:pic>
        <p:nvPicPr>
          <p:cNvPr id="3" name="Рисунок 2" descr="hello_html_m46e499e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1428736"/>
            <a:ext cx="5214974" cy="51736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83056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Спасибо</a:t>
            </a:r>
            <a:br>
              <a:rPr lang="ru-RU" sz="7200" b="1" dirty="0" smtClean="0">
                <a:solidFill>
                  <a:srgbClr val="FF0000"/>
                </a:solidFill>
              </a:rPr>
            </a:br>
            <a:r>
              <a:rPr lang="ru-RU" sz="7200" b="1" dirty="0" smtClean="0">
                <a:solidFill>
                  <a:srgbClr val="FF0000"/>
                </a:solidFill>
              </a:rPr>
              <a:t> за внимание!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274638"/>
            <a:ext cx="3686172" cy="579756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1.Прочитай слова.</a:t>
            </a:r>
            <a:br>
              <a:rPr lang="ru-RU" sz="3600" dirty="0" smtClean="0"/>
            </a:br>
            <a:r>
              <a:rPr lang="ru-RU" sz="3600" dirty="0" smtClean="0"/>
              <a:t>2.Рассмотри картинки. </a:t>
            </a:r>
            <a:br>
              <a:rPr lang="ru-RU" sz="3600" dirty="0" smtClean="0"/>
            </a:br>
            <a:r>
              <a:rPr lang="ru-RU" sz="3600" dirty="0" smtClean="0"/>
              <a:t>3.Назови сам.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b="1" dirty="0" smtClean="0"/>
              <a:t>туфли</a:t>
            </a:r>
            <a:br>
              <a:rPr lang="ru-RU" b="1" dirty="0" smtClean="0"/>
            </a:br>
            <a:r>
              <a:rPr lang="ru-RU" b="1" dirty="0" smtClean="0"/>
              <a:t>ботинки</a:t>
            </a:r>
            <a:br>
              <a:rPr lang="ru-RU" b="1" dirty="0" smtClean="0"/>
            </a:br>
            <a:r>
              <a:rPr lang="ru-RU" b="1" dirty="0" smtClean="0"/>
              <a:t>тапочки</a:t>
            </a:r>
            <a:br>
              <a:rPr lang="ru-RU" b="1" dirty="0" smtClean="0"/>
            </a:br>
            <a:r>
              <a:rPr lang="ru-RU" b="1" dirty="0" smtClean="0"/>
              <a:t>сапоги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" name="Рисунок 2" descr="1478443155.686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714356"/>
            <a:ext cx="2071702" cy="2071702"/>
          </a:xfrm>
          <a:prstGeom prst="rect">
            <a:avLst/>
          </a:prstGeom>
        </p:spPr>
      </p:pic>
      <p:pic>
        <p:nvPicPr>
          <p:cNvPr id="4" name="Рисунок 3" descr="2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1714488"/>
            <a:ext cx="2151710" cy="3227565"/>
          </a:xfrm>
          <a:prstGeom prst="rect">
            <a:avLst/>
          </a:prstGeom>
        </p:spPr>
      </p:pic>
      <p:pic>
        <p:nvPicPr>
          <p:cNvPr id="5" name="Рисунок 4" descr="95310c7ec8fa0882a786bd979316d2f9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868" y="4500570"/>
            <a:ext cx="1905000" cy="1714500"/>
          </a:xfrm>
          <a:prstGeom prst="rect">
            <a:avLst/>
          </a:prstGeom>
        </p:spPr>
      </p:pic>
      <p:pic>
        <p:nvPicPr>
          <p:cNvPr id="6" name="Рисунок 5" descr="200x2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4071942"/>
            <a:ext cx="2571768" cy="1787379"/>
          </a:xfrm>
          <a:prstGeom prst="rect">
            <a:avLst/>
          </a:prstGeom>
        </p:spPr>
      </p:pic>
      <p:pic>
        <p:nvPicPr>
          <p:cNvPr id="7" name="Рисунок 6" descr="tufl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2571736" y="357166"/>
            <a:ext cx="2181228" cy="21812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274638"/>
            <a:ext cx="3686172" cy="5797568"/>
          </a:xfrm>
        </p:spPr>
        <p:txBody>
          <a:bodyPr>
            <a:norm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Назови </a:t>
            </a:r>
            <a:r>
              <a:rPr lang="ru-RU" sz="3600" dirty="0" smtClean="0"/>
              <a:t>сам.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b="1" dirty="0"/>
          </a:p>
        </p:txBody>
      </p:sp>
      <p:pic>
        <p:nvPicPr>
          <p:cNvPr id="3" name="Рисунок 2" descr="1478443155.686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714356"/>
            <a:ext cx="2071702" cy="2071702"/>
          </a:xfrm>
          <a:prstGeom prst="rect">
            <a:avLst/>
          </a:prstGeom>
        </p:spPr>
      </p:pic>
      <p:pic>
        <p:nvPicPr>
          <p:cNvPr id="4" name="Рисунок 3" descr="2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1714488"/>
            <a:ext cx="2151710" cy="3227565"/>
          </a:xfrm>
          <a:prstGeom prst="rect">
            <a:avLst/>
          </a:prstGeom>
        </p:spPr>
      </p:pic>
      <p:pic>
        <p:nvPicPr>
          <p:cNvPr id="5" name="Рисунок 4" descr="95310c7ec8fa0882a786bd979316d2f9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868" y="4500570"/>
            <a:ext cx="1905000" cy="1714500"/>
          </a:xfrm>
          <a:prstGeom prst="rect">
            <a:avLst/>
          </a:prstGeom>
        </p:spPr>
      </p:pic>
      <p:pic>
        <p:nvPicPr>
          <p:cNvPr id="6" name="Рисунок 5" descr="200x2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4071942"/>
            <a:ext cx="2571768" cy="1787379"/>
          </a:xfrm>
          <a:prstGeom prst="rect">
            <a:avLst/>
          </a:prstGeom>
        </p:spPr>
      </p:pic>
      <p:pic>
        <p:nvPicPr>
          <p:cNvPr id="7" name="Рисунок 6" descr="tufl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2571736" y="357166"/>
            <a:ext cx="2181228" cy="21812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Подумай, в какой обуви можно ходить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дом</a:t>
            </a:r>
            <a:r>
              <a:rPr lang="ru-RU" b="1" dirty="0" smtClean="0"/>
              <a:t>а   и  на </a:t>
            </a:r>
            <a:r>
              <a:rPr lang="ru-RU" b="1" dirty="0" smtClean="0">
                <a:solidFill>
                  <a:srgbClr val="FF0000"/>
                </a:solidFill>
              </a:rPr>
              <a:t>улиц</a:t>
            </a:r>
            <a:r>
              <a:rPr lang="ru-RU" b="1" dirty="0" smtClean="0"/>
              <a:t>е.</a:t>
            </a:r>
            <a:endParaRPr lang="ru-RU" b="1" dirty="0"/>
          </a:p>
        </p:txBody>
      </p:sp>
      <p:pic>
        <p:nvPicPr>
          <p:cNvPr id="10" name="Рисунок 9" descr="hello_html_m25b94be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3357562"/>
            <a:ext cx="2995313" cy="3248355"/>
          </a:xfrm>
          <a:prstGeom prst="rect">
            <a:avLst/>
          </a:prstGeom>
        </p:spPr>
      </p:pic>
      <p:pic>
        <p:nvPicPr>
          <p:cNvPr id="4" name="Рисунок 3" descr="small_5b7118ca11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1785926"/>
            <a:ext cx="2121921" cy="1428760"/>
          </a:xfrm>
          <a:prstGeom prst="rect">
            <a:avLst/>
          </a:prstGeom>
        </p:spPr>
      </p:pic>
      <p:pic>
        <p:nvPicPr>
          <p:cNvPr id="3" name="Рисунок 2" descr="c71524be208a782e1b667eda64bdf88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71670" y="1785926"/>
            <a:ext cx="2032000" cy="1524000"/>
          </a:xfrm>
          <a:prstGeom prst="rect">
            <a:avLst/>
          </a:prstGeom>
        </p:spPr>
      </p:pic>
      <p:pic>
        <p:nvPicPr>
          <p:cNvPr id="11" name="Рисунок 10" descr="загружено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20" y="1357298"/>
            <a:ext cx="1493516" cy="15001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Подумай, в какой обуви можно ходить            </a:t>
            </a:r>
            <a:r>
              <a:rPr lang="ru-RU" b="1" dirty="0" smtClean="0">
                <a:solidFill>
                  <a:srgbClr val="FF0000"/>
                </a:solidFill>
              </a:rPr>
              <a:t>дом</a:t>
            </a:r>
            <a:r>
              <a:rPr lang="ru-RU" b="1" dirty="0" smtClean="0"/>
              <a:t>а         и          на </a:t>
            </a:r>
            <a:r>
              <a:rPr lang="ru-RU" b="1" dirty="0" smtClean="0">
                <a:solidFill>
                  <a:srgbClr val="FF0000"/>
                </a:solidFill>
              </a:rPr>
              <a:t>улиц</a:t>
            </a:r>
            <a:r>
              <a:rPr lang="ru-RU" b="1" dirty="0" smtClean="0"/>
              <a:t>е.</a:t>
            </a:r>
            <a:br>
              <a:rPr lang="ru-RU" b="1" dirty="0" smtClean="0"/>
            </a:br>
            <a:r>
              <a:rPr lang="ru-RU" b="1" dirty="0" smtClean="0"/>
              <a:t>Назови.</a:t>
            </a:r>
            <a:endParaRPr lang="ru-RU" b="1" dirty="0"/>
          </a:p>
        </p:txBody>
      </p:sp>
      <p:pic>
        <p:nvPicPr>
          <p:cNvPr id="3" name="Рисунок 2" descr="c71524be208a782e1b667eda64bdf8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785926"/>
            <a:ext cx="2032000" cy="1524000"/>
          </a:xfrm>
          <a:prstGeom prst="rect">
            <a:avLst/>
          </a:prstGeom>
        </p:spPr>
      </p:pic>
      <p:pic>
        <p:nvPicPr>
          <p:cNvPr id="4" name="Рисунок 3" descr="small_5b7118ca11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1785926"/>
            <a:ext cx="2121921" cy="1428760"/>
          </a:xfrm>
          <a:prstGeom prst="rect">
            <a:avLst/>
          </a:prstGeom>
        </p:spPr>
      </p:pic>
      <p:pic>
        <p:nvPicPr>
          <p:cNvPr id="5" name="Рисунок 4" descr="1478443155.6867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86578" y="3571876"/>
            <a:ext cx="1643074" cy="1643074"/>
          </a:xfrm>
          <a:prstGeom prst="rect">
            <a:avLst/>
          </a:prstGeom>
        </p:spPr>
      </p:pic>
      <p:pic>
        <p:nvPicPr>
          <p:cNvPr id="6" name="Рисунок 5" descr="95310c7ec8fa0882a786bd979316d2f9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2066" y="3857628"/>
            <a:ext cx="1619248" cy="1457323"/>
          </a:xfrm>
          <a:prstGeom prst="rect">
            <a:avLst/>
          </a:prstGeom>
        </p:spPr>
      </p:pic>
      <p:pic>
        <p:nvPicPr>
          <p:cNvPr id="7" name="Рисунок 6" descr="2s.jpg"/>
          <p:cNvPicPr>
            <a:picLocks noChangeAspect="1"/>
          </p:cNvPicPr>
          <p:nvPr/>
        </p:nvPicPr>
        <p:blipFill>
          <a:blip r:embed="rId6" cstate="print"/>
          <a:srcRect t="22971" b="15773"/>
          <a:stretch>
            <a:fillRect/>
          </a:stretch>
        </p:blipFill>
        <p:spPr>
          <a:xfrm>
            <a:off x="214282" y="3500438"/>
            <a:ext cx="1865958" cy="1714512"/>
          </a:xfrm>
          <a:prstGeom prst="rect">
            <a:avLst/>
          </a:prstGeom>
        </p:spPr>
      </p:pic>
      <p:pic>
        <p:nvPicPr>
          <p:cNvPr id="8" name="Рисунок 7" descr="tufl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2071670" y="3357562"/>
            <a:ext cx="1752600" cy="1752600"/>
          </a:xfrm>
          <a:prstGeom prst="rect">
            <a:avLst/>
          </a:prstGeom>
        </p:spPr>
      </p:pic>
      <p:pic>
        <p:nvPicPr>
          <p:cNvPr id="9" name="Рисунок 8" descr="200x20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28662" y="5072074"/>
            <a:ext cx="2000264" cy="139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5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Подумай, в какой обуви можно ходить            </a:t>
            </a:r>
            <a:r>
              <a:rPr lang="ru-RU" b="1" dirty="0" smtClean="0">
                <a:solidFill>
                  <a:srgbClr val="FF0000"/>
                </a:solidFill>
              </a:rPr>
              <a:t>дом</a:t>
            </a:r>
            <a:r>
              <a:rPr lang="ru-RU" b="1" dirty="0" smtClean="0"/>
              <a:t>а     и          на </a:t>
            </a:r>
            <a:r>
              <a:rPr lang="ru-RU" b="1" dirty="0" smtClean="0">
                <a:solidFill>
                  <a:srgbClr val="FF0000"/>
                </a:solidFill>
              </a:rPr>
              <a:t>улиц</a:t>
            </a:r>
            <a:r>
              <a:rPr lang="ru-RU" b="1" dirty="0" smtClean="0"/>
              <a:t>е. </a:t>
            </a:r>
            <a:r>
              <a:rPr lang="ru-RU" b="1" dirty="0" smtClean="0">
                <a:solidFill>
                  <a:srgbClr val="FF0000"/>
                </a:solidFill>
              </a:rPr>
              <a:t>Запомни!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c71524be208a782e1b667eda64bdf8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785926"/>
            <a:ext cx="2032000" cy="1524000"/>
          </a:xfrm>
          <a:prstGeom prst="rect">
            <a:avLst/>
          </a:prstGeom>
        </p:spPr>
      </p:pic>
      <p:pic>
        <p:nvPicPr>
          <p:cNvPr id="4" name="Рисунок 3" descr="small_5b7118ca11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9058" y="1785926"/>
            <a:ext cx="2121921" cy="1428760"/>
          </a:xfrm>
          <a:prstGeom prst="rect">
            <a:avLst/>
          </a:prstGeom>
        </p:spPr>
      </p:pic>
      <p:pic>
        <p:nvPicPr>
          <p:cNvPr id="5" name="Рисунок 4" descr="1478443155.6867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86578" y="3571876"/>
            <a:ext cx="1643074" cy="1643074"/>
          </a:xfrm>
          <a:prstGeom prst="rect">
            <a:avLst/>
          </a:prstGeom>
        </p:spPr>
      </p:pic>
      <p:pic>
        <p:nvPicPr>
          <p:cNvPr id="6" name="Рисунок 5" descr="95310c7ec8fa0882a786bd979316d2f9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2066" y="3857628"/>
            <a:ext cx="1619248" cy="1457323"/>
          </a:xfrm>
          <a:prstGeom prst="rect">
            <a:avLst/>
          </a:prstGeom>
        </p:spPr>
      </p:pic>
      <p:pic>
        <p:nvPicPr>
          <p:cNvPr id="7" name="Рисунок 6" descr="2s.jpg"/>
          <p:cNvPicPr>
            <a:picLocks noChangeAspect="1"/>
          </p:cNvPicPr>
          <p:nvPr/>
        </p:nvPicPr>
        <p:blipFill>
          <a:blip r:embed="rId6" cstate="print"/>
          <a:srcRect t="22971" b="15773"/>
          <a:stretch>
            <a:fillRect/>
          </a:stretch>
        </p:blipFill>
        <p:spPr>
          <a:xfrm>
            <a:off x="214282" y="3500438"/>
            <a:ext cx="1865958" cy="1714512"/>
          </a:xfrm>
          <a:prstGeom prst="rect">
            <a:avLst/>
          </a:prstGeom>
        </p:spPr>
      </p:pic>
      <p:pic>
        <p:nvPicPr>
          <p:cNvPr id="8" name="Рисунок 7" descr="tufl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2071670" y="3357562"/>
            <a:ext cx="1752600" cy="1752600"/>
          </a:xfrm>
          <a:prstGeom prst="rect">
            <a:avLst/>
          </a:prstGeom>
        </p:spPr>
      </p:pic>
      <p:pic>
        <p:nvPicPr>
          <p:cNvPr id="9" name="Рисунок 8" descr="200x20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28662" y="5072074"/>
            <a:ext cx="2000264" cy="139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2682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4714876" y="1214422"/>
            <a:ext cx="1918689" cy="1386077"/>
          </a:xfrm>
          <a:prstGeom prst="rect">
            <a:avLst/>
          </a:prstGeom>
        </p:spPr>
      </p:pic>
      <p:pic>
        <p:nvPicPr>
          <p:cNvPr id="3" name="Рисунок 2" descr="img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290" y="2428868"/>
            <a:ext cx="6429388" cy="4145261"/>
          </a:xfrm>
          <a:prstGeom prst="rect">
            <a:avLst/>
          </a:prstGeom>
        </p:spPr>
      </p:pic>
      <p:pic>
        <p:nvPicPr>
          <p:cNvPr id="4" name="Рисунок 3" descr="volgograd.jpg"/>
          <p:cNvPicPr>
            <a:picLocks noChangeAspect="1"/>
          </p:cNvPicPr>
          <p:nvPr/>
        </p:nvPicPr>
        <p:blipFill>
          <a:blip r:embed="rId4" cstate="print">
            <a:lum bright="30000"/>
          </a:blip>
          <a:stretch>
            <a:fillRect/>
          </a:stretch>
        </p:blipFill>
        <p:spPr>
          <a:xfrm>
            <a:off x="285720" y="1071546"/>
            <a:ext cx="2286000" cy="1428750"/>
          </a:xfrm>
          <a:prstGeom prst="rect">
            <a:avLst/>
          </a:prstGeom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5" cstate="print">
            <a:lum bright="30000"/>
          </a:blip>
          <a:stretch>
            <a:fillRect/>
          </a:stretch>
        </p:blipFill>
        <p:spPr>
          <a:xfrm>
            <a:off x="3000364" y="1071546"/>
            <a:ext cx="1681158" cy="1500198"/>
          </a:xfrm>
          <a:prstGeom prst="rect">
            <a:avLst/>
          </a:prstGeom>
        </p:spPr>
      </p:pic>
      <p:pic>
        <p:nvPicPr>
          <p:cNvPr id="6" name="Рисунок 5" descr="PNFfodAVWhe9fA3WRAYqapauQtNKfYnp300x225.jpg"/>
          <p:cNvPicPr>
            <a:picLocks noChangeAspect="1"/>
          </p:cNvPicPr>
          <p:nvPr/>
        </p:nvPicPr>
        <p:blipFill>
          <a:blip r:embed="rId6" cstate="print">
            <a:lum bright="30000"/>
          </a:blip>
          <a:stretch>
            <a:fillRect/>
          </a:stretch>
        </p:blipFill>
        <p:spPr>
          <a:xfrm>
            <a:off x="7000892" y="1142984"/>
            <a:ext cx="1857368" cy="13930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Какое время года сейчас?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Уход за обувью.</a:t>
            </a:r>
            <a:endParaRPr lang="ru-RU" b="1" dirty="0"/>
          </a:p>
        </p:txBody>
      </p:sp>
      <p:pic>
        <p:nvPicPr>
          <p:cNvPr id="3" name="Рисунок 2" descr="15085elvkpqusnaj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285860"/>
            <a:ext cx="7096175" cy="5322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ru-RU" b="1" dirty="0" smtClean="0"/>
              <a:t>Обувь надо </a:t>
            </a:r>
            <a:r>
              <a:rPr lang="ru-RU" b="1" dirty="0" smtClean="0">
                <a:solidFill>
                  <a:srgbClr val="002060"/>
                </a:solidFill>
              </a:rPr>
              <a:t>мыть</a:t>
            </a:r>
            <a:r>
              <a:rPr lang="ru-RU" b="1" dirty="0" smtClean="0"/>
              <a:t>,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сушить</a:t>
            </a:r>
            <a:r>
              <a:rPr lang="ru-RU" b="1" dirty="0" smtClean="0"/>
              <a:t>,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чистить</a:t>
            </a:r>
            <a:r>
              <a:rPr lang="ru-RU" b="1" dirty="0" smtClean="0"/>
              <a:t>,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полировать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3" name="Рисунок 2" descr="90d7f13d-9b95-455c-b4ef-d53700ddb108_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714488"/>
            <a:ext cx="7108081" cy="47387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71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Обувь для дома и для улицы. Уход за обувью.  Рассмотри            Запомни </vt:lpstr>
      <vt:lpstr>1.Прочитай слова. 2.Рассмотри картинки.  3.Назови сам.  туфли ботинки тапочки сапоги </vt:lpstr>
      <vt:lpstr> Назови сам.  </vt:lpstr>
      <vt:lpstr>Подумай, в какой обуви можно ходить                         дома   и  на улице.</vt:lpstr>
      <vt:lpstr>Подумай, в какой обуви можно ходить            дома         и          на улице. Назови.</vt:lpstr>
      <vt:lpstr>Подумай, в какой обуви можно ходить            дома     и          на улице. Запомни!</vt:lpstr>
      <vt:lpstr>Какое время года сейчас?</vt:lpstr>
      <vt:lpstr>Уход за обувью.</vt:lpstr>
      <vt:lpstr>Обувь надо мыть, сушить, чистить, полировать.</vt:lpstr>
      <vt:lpstr>Мальчик моет ботинки, чистит, полирует, сушит.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1.Прочитай слова. 2.Рассмотри картинки. туфли ботинки сапоги тапочки </dc:title>
  <cp:lastModifiedBy>Наталья</cp:lastModifiedBy>
  <cp:revision>9</cp:revision>
  <dcterms:modified xsi:type="dcterms:W3CDTF">2020-11-30T04:11:30Z</dcterms:modified>
</cp:coreProperties>
</file>