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8" r:id="rId4"/>
    <p:sldId id="269" r:id="rId5"/>
    <p:sldId id="260" r:id="rId6"/>
    <p:sldId id="261" r:id="rId7"/>
    <p:sldId id="264" r:id="rId8"/>
    <p:sldId id="265" r:id="rId9"/>
    <p:sldId id="267" r:id="rId10"/>
    <p:sldId id="266" r:id="rId11"/>
    <p:sldId id="268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9" autoAdjust="0"/>
  </p:normalViewPr>
  <p:slideViewPr>
    <p:cSldViewPr>
      <p:cViewPr varScale="1">
        <p:scale>
          <a:sx n="80" d="100"/>
          <a:sy n="80" d="100"/>
        </p:scale>
        <p:origin x="162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48A2B78-01F5-43E5-9313-FF925DE8F9C1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3016695-C1B0-4321-B204-D7F75DEB18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Uspeh-DOU25@yandex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www.maam.ru/detskijsad/igry-situaci-dlja-detei-ranego-vozrasta-kartotek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128792" cy="98072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дошкольное образовательное учреждение</a:t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25 «Успех»  г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Канска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416824" cy="5184576"/>
          </a:xfrm>
        </p:spPr>
        <p:txBody>
          <a:bodyPr wrap="none">
            <a:normAutofit/>
          </a:bodyPr>
          <a:lstStyle/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algn="r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algn="r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r"/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       воспитатель 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Окладникова </a:t>
            </a:r>
          </a:p>
          <a:p>
            <a:pPr algn="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Наталья Анатольевна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Наталья\Desktop\ГМО игрушка\фото игрушка\IMG_20200206_071511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2088232" cy="277598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87401" y="1556792"/>
            <a:ext cx="5778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Ростовая кукла </a:t>
            </a:r>
          </a:p>
          <a:p>
            <a:pPr algn="ctr"/>
            <a:r>
              <a:rPr lang="ru-RU" sz="5400" b="1" spc="50" dirty="0" smtClean="0">
                <a:ln w="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 Маша -</a:t>
            </a:r>
            <a:endParaRPr lang="ru-RU" sz="5400" b="1" spc="50" dirty="0">
              <a:ln w="0"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942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632847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Познакомимся с куклой Машей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познакомить детей с куклой, вызвать интерес к ней, желание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играть; дать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образец несложных игровых действий с куклой, стимулировать сопровождение их речью.                         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Содержание игры: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оспитатель говорит -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«К нам в гости пришла кукла, ее зовут Маша, давай с ней познакомимся!». Кукла «подходит», «протягивает» руку: «Я – Маша, а тебя как зовут?» Воспитатель предлагает пожать кукле руку, погладить ее по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голове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пр. Далее воспитатель обращается к кукле: Маша, как настоящая девочка, - продолжает воспитатель, - вот у нее руки. Где у Маши руки? Вот ноги, где ноги? Вот голова, где голова? Покажите, пожалуйста, где глаза, нос, рот? – дети показывают, легко дотрагиваясь руками. Воспитатель делает вид, что кукла шепчет ему что-то на ухо, а он внимательно слушает, потом обращается к детям: «Маша хочет спросить, а где у (имя ребенка) руки и ноги?» Кукла обращается: «Где у тебя ручки, где ножки? Можно я поглажу тебя по голове, а ты можешь погладить меня? » - и т.д. 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 descr="C:\Users\Наталья\Desktop\ГМО игрушка\фото игрушка\IMG_20200204_081050_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023" y="3717032"/>
            <a:ext cx="2232248" cy="252028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7" name="Рисунок 6" descr="C:\Users\Наталья\Desktop\ГМО игрушка\фото игрушка\IMG_20200204_081107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118" y="3717032"/>
            <a:ext cx="2016224" cy="252028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8" name="Рисунок 7" descr="C:\Users\Наталья\Desktop\ГМО игрушка\фото игрушка\IMG_20200204_0811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3189" y="3717032"/>
            <a:ext cx="2088232" cy="252027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1655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Образовательная деятельность</a:t>
            </a:r>
            <a:endParaRPr lang="ru-RU" sz="2800" b="1" dirty="0"/>
          </a:p>
        </p:txBody>
      </p:sp>
      <p:pic>
        <p:nvPicPr>
          <p:cNvPr id="4" name="Объект 3" descr="C:\Users\Наталья\Desktop\ГМО игрушка\фото игрушка\IMG_20200210_09181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63888" y="2492896"/>
            <a:ext cx="2128058" cy="2747356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" name="Рисунок 4" descr="C:\Users\Наталья\Desktop\ГМО игрушка\фото игрушка\IMG_20200210_0919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2376264" cy="29523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6" name="Рисунок 5" descr="C:\Users\Наталья\Desktop\ГМО игрушка\фото игрушка\IMG_20200210_09202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066780"/>
            <a:ext cx="2304256" cy="295450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38599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Рассказывание сказки</a:t>
            </a:r>
            <a:endParaRPr lang="ru-RU" dirty="0"/>
          </a:p>
        </p:txBody>
      </p:sp>
      <p:pic>
        <p:nvPicPr>
          <p:cNvPr id="4" name="Объект 3" descr="C:\Users\Наталья\Desktop\ГМО игрушка\фото игрушка\IMG_20200210_112039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2695568" cy="360362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" name="Рисунок 4" descr="C:\Users\Наталья\Desktop\ГМО игрушка\фото игрушка\IMG_20200210_112053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110749"/>
            <a:ext cx="2664296" cy="360039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2605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268760"/>
            <a:ext cx="6552728" cy="445430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ходе работ</a:t>
            </a:r>
            <a:r>
              <a:rPr lang="ru-RU" sz="2800" dirty="0"/>
              <a:t>ы</a:t>
            </a:r>
            <a:r>
              <a:rPr lang="ru-RU" sz="2800" dirty="0" smtClean="0"/>
              <a:t> ребенок проявляет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:</a:t>
            </a:r>
            <a:endParaRPr lang="ru-RU" sz="2800" dirty="0" smtClean="0"/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с</a:t>
            </a:r>
            <a:r>
              <a:rPr lang="ru-RU" sz="2800" dirty="0" smtClean="0"/>
              <a:t>амостоятельность;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навыки самообслуживания;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/>
              <a:t>у</a:t>
            </a:r>
            <a:r>
              <a:rPr lang="ru-RU" sz="2800" dirty="0" smtClean="0"/>
              <a:t>мение договариваться;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развивается моторика рук.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268049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128792" cy="98072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дошкольное образовательное учреждение</a:t>
            </a:r>
            <a:b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25 «Успех»  г</a:t>
            </a: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Канска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768752" cy="4752528"/>
          </a:xfrm>
        </p:spPr>
        <p:txBody>
          <a:bodyPr wrap="none">
            <a:normAutofit/>
          </a:bodyPr>
          <a:lstStyle/>
          <a:p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algn="r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algn="r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r"/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Электронная почта:</a:t>
            </a:r>
          </a:p>
          <a:p>
            <a:pPr algn="l"/>
            <a:r>
              <a:rPr lang="en-US" sz="2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Uspeh-DOU25@yandex.ru</a:t>
            </a:r>
            <a:r>
              <a:rPr lang="en-US" sz="2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556792"/>
            <a:ext cx="5778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Ростовая кукла </a:t>
            </a:r>
          </a:p>
          <a:p>
            <a:pPr algn="ctr"/>
            <a:r>
              <a:rPr lang="ru-RU" sz="5400" b="1" spc="50" dirty="0" smtClean="0">
                <a:ln w="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- Маша -</a:t>
            </a:r>
            <a:endParaRPr lang="ru-RU" sz="5400" b="1" spc="50" dirty="0">
              <a:ln w="0">
                <a:solidFill>
                  <a:schemeClr val="bg2">
                    <a:lumMod val="25000"/>
                  </a:schemeClr>
                </a:solidFill>
              </a:ln>
              <a:solidFill>
                <a:schemeClr val="bg2">
                  <a:lumMod val="75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990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488832" cy="1387282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формирование познавательного интереса при организации игр-занятий с детьми младшего дошкольного с использованием ростовой куклы Маши.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026" y="2276872"/>
            <a:ext cx="6912768" cy="410445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навыки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самообслуживания (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одевание –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раздевание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формировать представление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 окружающем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мире (одежда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сезонам);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 цвете, форме, размере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развивать навыки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ориентировки в пространстве; 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монологическую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диалогическую   формы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речи 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</a:p>
          <a:p>
            <a:pPr algn="just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мелкомоторн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 навыки.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02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196751"/>
            <a:ext cx="6965245" cy="86409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Использованные 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материалы: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348880"/>
            <a:ext cx="6759853" cy="3374188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Ткань (трикотаж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габардин,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фетр), 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тесьма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лента-контакт(липучка), 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халафайбер, 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парик, 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нитки, </a:t>
            </a:r>
          </a:p>
          <a:p>
            <a:pPr algn="just"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пластиковая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арматура </a:t>
            </a:r>
          </a:p>
        </p:txBody>
      </p:sp>
    </p:spTree>
    <p:extLst>
      <p:ext uri="{BB962C8B-B14F-4D97-AF65-F5344CB8AC3E}">
        <p14:creationId xmlns:p14="http://schemas.microsoft.com/office/powerpoint/2010/main" val="419734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196752"/>
            <a:ext cx="6196405" cy="4608511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Кукла сшита таким образом, чтобы при необходимости руки и ноги ребенка или взрослого можно было продеть в резинки, пришитые к рукам и ногам куклы, что позволяет выполнять различные манипуляции одновременно с куклой.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игровое пособие можно использовать как в индивидуальной работе, так и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групповой.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своему назначению пособие многофункционально.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56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908719"/>
            <a:ext cx="6965245" cy="64807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Адаптационный период</a:t>
            </a:r>
            <a:endParaRPr lang="ru-RU" sz="3600" b="1" dirty="0"/>
          </a:p>
        </p:txBody>
      </p:sp>
      <p:pic>
        <p:nvPicPr>
          <p:cNvPr id="10" name="Объект 9" descr="C:\Users\Наталья\Desktop\фото игрушка\IMG_20200206_080556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371463"/>
            <a:ext cx="2695568" cy="360362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4" name="Рисунок 3" descr="C:\Users\Наталья\Desktop\ГМО игрушка\фото игрушка\IMG_20200207_12465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384038"/>
            <a:ext cx="2738082" cy="361312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1" name="Объект 3" descr="C:\Users\Наталья\Desktop\фото игрушка\IMG_20200205_155748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916831"/>
            <a:ext cx="2695568" cy="360362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94627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Режимные моменты</a:t>
            </a:r>
          </a:p>
        </p:txBody>
      </p:sp>
      <p:pic>
        <p:nvPicPr>
          <p:cNvPr id="5" name="Рисунок 4" descr="C:\Users\Наталья\Desktop\ГМО игрушка\фото игрушка\IMG_20200207_170629_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117774"/>
            <a:ext cx="2232248" cy="2880320"/>
          </a:xfrm>
          <a:prstGeom prst="rect">
            <a:avLst/>
          </a:prstGeom>
          <a:ln w="5715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Рисунок 10" descr="C:\Users\Наталья\Desktop\ГМО игрушка\фото игрушка\IMG_20200207_171708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431356"/>
            <a:ext cx="2232248" cy="315064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2" name="Рисунок 11" descr="C:\Users\Наталья\Desktop\ГМО игрушка\фото игрушка\IMG_20200207_1519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03741"/>
            <a:ext cx="2085975" cy="278955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7" name="Рисунок 6" descr="C:\Users\Наталья\Desktop\ГМО игрушка\фото игрушка\IMG_20200210_08413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703625"/>
            <a:ext cx="1752600" cy="234315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28711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8156" y="764704"/>
            <a:ext cx="6965245" cy="2268251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800" b="1" dirty="0" smtClean="0">
                <a:cs typeface="Times New Roman" pitchFamily="18" charset="0"/>
              </a:rPr>
              <a:t>Игровая деятельность     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Хоровод на день рождения куклы Маши»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показать ребенку новые игровые действия с куклой, учить подражать действиям взрослого.                                                                                                                                         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кукла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Маша.                                                                                                      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«Сегодня к нам в гости пришла кукла Маша. Она мне сказала по секрету, что у нее день рождения. Как мы можем порадовать Куклу Машу?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Правильно -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поводить хоровод. Давайте сделаем большой круг, а кукла Маша встанет в середину (одному из детей закрепляем куклу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). Воспитатель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песенку - хороводную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показывает движения, а дети повторяют движения за воспитателем. Игра повторяется несколько раз.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</p:txBody>
      </p:sp>
      <p:pic>
        <p:nvPicPr>
          <p:cNvPr id="4" name="Объект 3" descr="C:\Users\Наталья\Desktop\фото игрушка\IMG_20200206_111637_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032956"/>
            <a:ext cx="2160240" cy="298177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" name="Рисунок 4" descr="C:\Users\Наталья\Desktop\фото игрушка\IMG_20200206_111558_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032956"/>
            <a:ext cx="2088232" cy="295232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6" name="Рисунок 5" descr="C:\Users\Наталья\Desktop\ГМО игрушка\фото игрушка\IMG_20200206_111625_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284984"/>
            <a:ext cx="2016224" cy="244827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57023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764704"/>
            <a:ext cx="6965245" cy="1944216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«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Напоим куклу Машу чаем»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закрепление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знание детей о чайной посуде, активизировать речь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детей, воспитывать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культуру поведения во время еды.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кукла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Маша, набор посуды . 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показывает и рассказывает, какую посуду используют для чаепития (чашки, блюдца,), показывает, как накрывают на стол, правила поведения за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обедом, предлагает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детям напоить куклу чаем.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C:\Users\Наталья\Desktop\фото игрушка\IMG_20200203_16385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959864"/>
            <a:ext cx="2232248" cy="314228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5" name="Рисунок 4" descr="C:\Users\Наталья\Desktop\фото игрушка\IMG_20200203_1634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2376264" cy="3168352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8845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332657"/>
            <a:ext cx="6965245" cy="2880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Кукла Маша собирается гулять»                                                                       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формирование навыка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последовательных действий одевания на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прогулку.                                                                                                              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игры: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ообщение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воспитателя о том, что Маша уже позавтракала и хочет гулять (подвести детей к выводу: «Надо одеть куклу на прогулку»).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Показ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рассматривание одежды куклы Маши.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Совместная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деятельность воспитателя с детьми: последовательное одевание куклы на прогулку (чтение 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 «Моя Маша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маленька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.»; «На дворе большой мороз.»; Вот они сапожки.»).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Использован материал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www.maam.ru/detskijsad/igry-situaci-dlja-detei-ranego-vozrasta-kartoteka.html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 descr="C:\Users\Наталья\Desktop\ГМО игрушка\фото игрушка\IMG_20200207_153840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482962"/>
            <a:ext cx="1800200" cy="231516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9" name="Рисунок 8" descr="C:\Users\Наталья\Desktop\ГМО игрушка\фото игрушка\IMG_20200207_15395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670621"/>
            <a:ext cx="1800200" cy="216024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0" name="Рисунок 9" descr="C:\Users\Наталья\Desktop\ГМО игрушка\фото игрушка\IMG_20200207_154502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4957" y="3576356"/>
            <a:ext cx="1690376" cy="225450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pic>
        <p:nvPicPr>
          <p:cNvPr id="11" name="Рисунок 10" descr="C:\Users\Наталья\Desktop\ГМО игрушка\фото игрушка\IMG_20200207_15483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089" y="3382590"/>
            <a:ext cx="1744325" cy="244827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4543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935</TotalTime>
  <Words>199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Brush Script MT</vt:lpstr>
      <vt:lpstr>Constantia</vt:lpstr>
      <vt:lpstr>Franklin Gothic Book</vt:lpstr>
      <vt:lpstr>Rage Italic</vt:lpstr>
      <vt:lpstr>Times New Roman</vt:lpstr>
      <vt:lpstr>Wingdings</vt:lpstr>
      <vt:lpstr>Кнопка</vt:lpstr>
      <vt:lpstr>Муниципальное бюджетное  дошкольное образовательное учреждение «Детский сад комбинированного вида № 25 «Успех»  г. Канска</vt:lpstr>
      <vt:lpstr> Цель: формирование познавательного интереса при организации игр-занятий с детьми младшего дошкольного с использованием ростовой куклы Маши.</vt:lpstr>
      <vt:lpstr>Использованные  материалы:</vt:lpstr>
      <vt:lpstr>Презентация PowerPoint</vt:lpstr>
      <vt:lpstr>Адаптационный период</vt:lpstr>
      <vt:lpstr>Режимные моменты</vt:lpstr>
      <vt:lpstr>                                      Игровая деятельность                                «Хоровод на день рождения куклы Маши» Цель: показать ребенку новые игровые действия с куклой, учить подражать действиям взрослого.                                                                                                                                            Оборудование: кукла Маша.                                                                                                                                   Ход игры: «Сегодня к нам в гости пришла кукла Маша. Она мне сказала по секрету, что у нее день рождения. Как мы можем порадовать Куклу Машу? Правильно -   поводить хоровод. Давайте сделаем большой круг, а кукла Маша встанет в середину (одному из детей закрепляем куклу). Воспитатель поет песенку - хороводную и показывает движения, а дети повторяют движения за воспитателем. Игра повторяется несколько раз.                                </vt:lpstr>
      <vt:lpstr>                                          «Напоим куклу Машу чаем»  Цель: закрепление знание детей о чайной посуде, активизировать речь детей, воспитывать культуру поведения во время еды.                                                                          Оборудование: кукла Маша, набор посуды .  Ход игры: воспитатель показывает и рассказывает, какую посуду используют для чаепития (чашки, блюдца,), показывает, как накрывают на стол, правила поведения за обедом, предлагает детям напоить куклу чаем. </vt:lpstr>
      <vt:lpstr>                                                                                             «Кукла Маша собирается гулять»                                                                          Цель: формирование навыка последовательных действий одевания на прогулку.                                                                                                                Ход игры: сообщение воспитателя о том, что Маша уже позавтракала и хочет гулять (подвести детей к выводу: «Надо одеть куклу на прогулку»).  Показ и рассматривание одежды куклы Маши.  Совместная деятельность воспитателя с детьми: последовательное одевание куклы на прогулку (чтение потешек: «Моя Маша маленька.»; «На дворе большой мороз.»; Вот они сапожки.»).             Использован материал: https://www.maam.ru/detskijsad/igry-situaci-dlja-detei-ranego-vozrasta-kartoteka.html  </vt:lpstr>
      <vt:lpstr>                                                                                    «Познакомимся с куклой Машей»   Задачи: познакомить детей с куклой, вызвать интерес к ней, желание играть; дать образец несложных игровых действий с куклой, стимулировать сопровождение их речью.                                                                                   Содержание игры: воспитатель говорит -  «К нам в гости пришла кукла, ее зовут Маша, давай с ней познакомимся!». Кукла «подходит», «протягивает» руку: «Я – Маша, а тебя как зовут?» Воспитатель предлагает пожать кукле руку, погладить ее по голове и пр. Далее воспитатель обращается к кукле: Маша, как настоящая девочка, - продолжает воспитатель, - вот у нее руки. Где у Маши руки? Вот ноги, где ноги? Вот голова, где голова? Покажите, пожалуйста, где глаза, нос, рот? – дети показывают, легко дотрагиваясь руками. Воспитатель делает вид, что кукла шепчет ему что-то на ухо, а он внимательно слушает, потом обращается к детям: «Маша хочет спросить, а где у (имя ребенка) руки и ноги?» Кукла обращается: «Где у тебя ручки, где ножки? Можно я поглажу тебя по голове, а ты можешь погладить меня? » - и т.д.  </vt:lpstr>
      <vt:lpstr>Образовательная деятельность</vt:lpstr>
      <vt:lpstr>Рассказывание сказки</vt:lpstr>
      <vt:lpstr> </vt:lpstr>
      <vt:lpstr>Муниципальное бюджетное  дошкольное образовательное учреждение «Детский сад комбинированного вида № 25 «Успех»  г. Канска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Окладникова Наталья Анатольевна</dc:title>
  <dc:creator>Кира Хартвиль</dc:creator>
  <cp:lastModifiedBy>User</cp:lastModifiedBy>
  <cp:revision>52</cp:revision>
  <dcterms:created xsi:type="dcterms:W3CDTF">2020-02-04T11:25:31Z</dcterms:created>
  <dcterms:modified xsi:type="dcterms:W3CDTF">2020-06-26T08:10:23Z</dcterms:modified>
</cp:coreProperties>
</file>