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9ADA169-8CC7-495A-8A9C-720DD2CFAA8D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9A2E0E8-49BA-4C12-B45B-3B46FAE3E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Разв</a:t>
            </a: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3CA3F5-B873-4214-941E-B84D433C48B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1AD68-87C9-4B53-9CC7-FEB286141348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CFC6F-1E7E-4D6E-8822-215B5A830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4F0E1-81D4-40A8-9915-F4C95C5E8F4D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841EF-13E1-42AE-87C0-2BCAFA639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FE6E3-1319-4D17-A918-DDE3FDAE025F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4C2C8-4E34-4DE6-9355-0727D0966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13E4B-AC4E-420E-B21F-9F708BBDD044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D2016-A7B9-42F7-802E-05EE3F2C5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5A05F-6887-435D-B0FC-C5E033769358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A4700-6F81-455E-A173-54B50E020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5B844-FBB2-453F-A5F8-FF25D11F8A20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7B1F3-714F-4D5D-A159-D161BA272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81823-C8D9-4703-8A96-1017BC789DDF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FD7B6-28E7-4BCB-9619-E53813ECF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6BFDA-90EC-4E11-98B8-DEB2D9DA70F7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9E474-88A2-4E5C-8F65-EFF988493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2D39F-F33F-471B-8E97-382DA16E5D68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9282C-7FA3-42C2-84B9-8543BA7F4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7B683-D309-4B31-9FED-403F0EE288C2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DE68-2B84-4845-8FF6-D449E6786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AC878-465B-4514-AEB8-2271E4DEB1B1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C0BA0-1C93-4640-969F-E8884F32E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1EF5DE-8C27-4EDA-8D42-CC21493E2372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4D7F93-99EF-4EF3-9100-9FCBB4D13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2" descr="E:\Rondo Veneziano\268483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6119813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Организация самостоятельной</a:t>
            </a:r>
          </a:p>
          <a:p>
            <a:pPr algn="ctr"/>
            <a:r>
              <a:rPr lang="ru-RU" sz="2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музыкально-игровой деятельности </a:t>
            </a:r>
          </a:p>
          <a:p>
            <a:pPr algn="ctr"/>
            <a:r>
              <a:rPr lang="ru-RU" sz="2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 условиях группы</a:t>
            </a:r>
          </a:p>
        </p:txBody>
      </p:sp>
      <p:pic>
        <p:nvPicPr>
          <p:cNvPr id="14341" name="Picture 2" descr="E:\для музыки\14родителя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319463"/>
            <a:ext cx="4716462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2" descr="E:\Rondo Veneziano\268483-1920x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62038" y="393998"/>
            <a:ext cx="181517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ЦЕЛЬ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0934" y="1649438"/>
            <a:ext cx="8297463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Развитие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музыкальных способностей детей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посредством различных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видов музыкальной деятельности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2" descr="E:\Rondo Veneziano\268483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484784"/>
            <a:ext cx="3635896" cy="20490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7780" cmpd="sng">
                  <a:solidFill>
                    <a:srgbClr val="7030A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Ладовое чувство</a:t>
            </a:r>
            <a:endParaRPr lang="ru-RU" b="1" i="1" dirty="0">
              <a:ln w="17780" cmpd="sng">
                <a:solidFill>
                  <a:srgbClr val="7030A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915816" y="2492896"/>
            <a:ext cx="3744416" cy="22002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778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Музыкально-слуховые</a:t>
            </a:r>
            <a:r>
              <a:rPr lang="ru-RU" sz="2800" b="1" i="1" dirty="0">
                <a:ln w="17780" cmpd="sng">
                  <a:solidFill>
                    <a:srgbClr val="7030A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представления</a:t>
            </a:r>
            <a:endParaRPr lang="ru-RU" sz="2800" b="1" i="1" dirty="0">
              <a:ln w="17780" cmpd="sng">
                <a:solidFill>
                  <a:srgbClr val="7030A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0648"/>
            <a:ext cx="857241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Музыкальные способности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143636" y="3929066"/>
            <a:ext cx="2714612" cy="16287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7780" cmpd="sng">
                  <a:solidFill>
                    <a:srgbClr val="7030A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Чувство ритма</a:t>
            </a:r>
            <a:endParaRPr lang="ru-RU" sz="2800" b="1" i="1" dirty="0">
              <a:ln w="17780" cmpd="sng">
                <a:solidFill>
                  <a:srgbClr val="7030A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zYyMy00Nz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827088" y="4581525"/>
            <a:ext cx="5400675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Творческих  Вам  успехов!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</Words>
  <Application>Microsoft Office PowerPoint</Application>
  <PresentationFormat>Экран (4:3)</PresentationFormat>
  <Paragraphs>2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DS</cp:lastModifiedBy>
  <cp:revision>7</cp:revision>
  <dcterms:created xsi:type="dcterms:W3CDTF">2015-10-28T03:10:13Z</dcterms:created>
  <dcterms:modified xsi:type="dcterms:W3CDTF">2015-10-28T09:12:05Z</dcterms:modified>
</cp:coreProperties>
</file>