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72F8EE4-7247-4E1A-AF25-1BF82C3DDDD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1F91225-E1A2-4764-B228-AA093A18E1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01411" y="2967335"/>
            <a:ext cx="59411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ПЕРНАТЫЕ ДРУЗЬЯ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8912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1026" name="Picture 2" descr="https://cf2.ppt-online.org/files2/slide/l/Lzai2GyhYTS0uIVo3d9EFOw7vpAr4qngm5RMUQ/slide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37351" y="2438400"/>
            <a:ext cx="4069298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372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2050" name="Picture 2" descr="http://photo.sfu-kras.ru/files/imagecache/photo/photos/0_35323_18be20d7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4727" y="2438400"/>
            <a:ext cx="369454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41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  <p:pic>
        <p:nvPicPr>
          <p:cNvPr id="3074" name="Picture 2" descr="https://im0-tub-ua.yandex.net/i?id=59fee7905b8bac27c8cb0a78195fd027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2476500"/>
            <a:ext cx="4572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291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ds04.infourok.ru/uploads/ex/0855/0014b54c-6f260105/hello_html_m3bcdff5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60848"/>
            <a:ext cx="495300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52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КУКУШКА</a:t>
            </a:r>
            <a:endParaRPr lang="ru-RU" dirty="0"/>
          </a:p>
        </p:txBody>
      </p:sp>
      <p:pic>
        <p:nvPicPr>
          <p:cNvPr id="5122" name="Picture 2" descr="https://im0-tub-ua.yandex.net/i?id=b4663ef74e70bd746ef535e4611b65f4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38412" y="2438400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873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  <p:pic>
        <p:nvPicPr>
          <p:cNvPr id="6156" name="Picture 12" descr="https://im0-tub-ua.yandex.net/i?id=f7e8e70c4bdbb7f28a5c9da05661f4af&amp;n=13&amp;exp=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5562" y="2438400"/>
            <a:ext cx="39528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yandex.ua/images/_crpd/fcq4O7237/04d6159bdF/Pm65NyLl1a29aMsoLBR3e1en-ZHZtV5NWXocyySCr0Rmz9Ts8D1lc9aTwyT4c33WWWiwl3MaNUXIUgBu4qqjQm5vp2U26ojjuT7CdHMvTUI4i8OqpJUmbXM-HMMh17Ved5m41-drYQ-XtYFUqGBLoQNindASN3A6zkVcRuye7F82KMUEEf-ft7AixgsQIFdyH5_IgLOYGVN2FTrnH8SUCXa6ksG2Y3cJs6OZeIRBaLQMXITtChdqKsR6SErnt-FdMRjHNTbAob-0PvUGBRl4dy-a9ZalvwRWSwMQ_S_-giNGnpPCrkVgM4WKkn-LYWCUO1ye8ywQSjnpc0dC4q7vXB431yUk8ImAly7xKC4bY1Y2gcaioJgiT0UmHP4p04Y5WJygwK9ufxCFsZ1ZmVhxqxNEo_cEKWA130RAd8u3z102LdgNEvW0obkf1j4QNldFM7HqkZCXF3drCiXBAfGvM0uOhe6fSlQRqYK7U4hecqcDSJP3MBxzBe9dQkLmvNVuKhr_GgTonIy2DdouIwhCdT-r8YyGmg1VVjU8wD_4qypVlJHSr0JpOY-cpnGgUWyXPW-9-AU1QCnyQGFtxbnVSR0P3QUzwJCssC7oDygSWnMAufSrkLkvSFUMNuwB5L4qeJud-6xkTxeJgplDiFlanSxYgvo1G1g6ynNfV-ed6GI5EPkUOuW0k64hwx0xInVFAavKoqC0O0xpKAzCAOC8HnC2pfCGen8wnIKXfKdHTaEgQqL3KxxrJdFDUE3rkvpeEiTmIQTNj62IFPYsJwFnTzGf_a21lgNxUx832gTxgiNSto_Hj3tVNYeBkHuuU1eNKGKY6Q0TShTJXVJi4LjgWyMO0wE9_auLlA7aCCUzYFkKjfOKhb4jSU0AJfQPxqgFW4q26ZZ-bBmRopxWg0dtsBp5gu8FCkARz05vS8uP8UorOP4XPMmMnrAqwS4NAFdzEobQhIGIC1x5IhvuIt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yandex.ua/images/_crpd/fcq4O7237/04d6159bdF/Pm65NyLl1a29aMsoLBR3e1en-ZHZtV5NWXocyySCr0Rmz9Ts8D1lc9aTwyT4c33WWWiwl3MaNUXIUgBu4qqjQm5vp2U26ojjuT7CdHMvTUI4i8OqpJUmbXM-HMMh17Ved5m41-drYQ-XtYFUqGBLoQNindASN3A6zkVcRuye7F82KMUEEf-ft7AixgsQIFdyH5_IgLOYGVN2FTrnH8SUCXa6ksG2Y3cJs6OZeIRBaLQMXITtChdqKsR6SErnt-FdMRjHNTbAob-0PvUGBRl4dy-a9ZalvwRWSwMQ_S_-giNGnpPCrkVgM4WKkn-LYWCUO1ye8ywQSjnpc0dC4q7vXB431yUk8ImAly7xKC4bY1Y2gcaioJgiT0UmHP4p04Y5WJygwK9ufxCFsZ1ZmVhxqxNEo_cEKWA130RAd8u3z102LdgNEvW0obkf1j4QNldFM7HqkZCXF3drCiXBAfGvM0uOhe6fSlQRqYK7U4hecqcDSJP3MBxzBe9dQkLmvNVuKhr_GgTonIy2DdouIwhCdT-r8YyGmg1VVjU8wD_4qypVlJHSr0JpOY-cpnGgUWyXPW-9-AU1QCnyQGFtxbnVSR0P3QUzwJCssC7oDygSWnMAufSrkLkvSFUMNuwB5L4qeJud-6xkTxeJgplDiFlanSxYgvo1G1g6ynNfV-ed6GI5EPkUOuW0k64hwx0xInVFAavKoqC0O0xpKAzCAOC8HnC2pfCGen8wnIKXfKdHTaEgQqL3KxxrJdFDUE3rkvpeEiTmIQTNj62IFPYsJwFnTzGf_a21lgNxUx832gTxgiNSto_Hj3tVNYeBkHuuU1eNKGKY6Q0TShTJXVJi4LjgWyMO0wE9_auLlA7aCCUzYFkKjfOKhb4jSU0AJfQPxqgFW4q26ZZ-bBmRopxWg0dtsBp5gu8FCkARz05vS8uP8UorOP4XPMmMnrAqwS4NAFdzEobQhIGIC1x5IhvuItQ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yandex.ua/images/_crpd/fcq4O7237/04d6159bdF/Pm65NyLl1a29aMsoLBR3e1en-ZHZtV5NWXocyySCr0Rmz9Ts8D1lc9aTwyT4c33WWWiwl3MaNUXIUgBu4qqjQm5vp2U26ojjuT7CdHMvTUI4i8OqpJUmbXM-HMMh17Ved5m41-drYQ-XtYFUqGBLoQNindASN3A6zkVcRuye7F82KMUEEf-ft7AixgsQIFdyH5_IgLOYGVN2FTrnH8SUCXa6ksG2Y3cJs6OZeIRBaLQMXITtChdqKsR6SErnt-FdMRjHNTbAob-0PvUGBRl4dy-a9ZalvwRWSwMQ_S_-giNGnpPCrkVgM4WKkn-LYWCUO1ye8ywQSjnpc0dC4q7vXB431yUk8ImAly7xKC4bY1Y2gcaioJgiT0UmHP4p04Y5WJygwK9ufxCFsZ1ZmVhxqxNEo_cEKWA130RAd8u3z102LdgNEvW0obkf1j4QNldFM7HqkZCXF3drCiXBAfGvM0uOhe6fSlQRqYK7U4hecqcDSJP3MBxzBe9dQkLmvNVuKhr_GgTonIy2DdouIwhCdT-r8YyGmg1VVjU8wD_4qypVlJHSr0JpOY-cpnGgUWyXPW-9-AU1QCnyQGFtxbnVSR0P3QUzwJCssC7oDygSWnMAufSrkLkvSFUMNuwB5L4qeJud-6xkTxeJgplDiFlanSxYgvo1G1g6ynNfV-ed6GI5EPkUOuW0k64hwx0xInVFAavKoqC0O0xpKAzCAOC8HnC2pfCGen8wnIKXfKdHTaEgQqL3KxxrJdFDUE3rkvpeEiTmIQTNj62IFPYsJwFnTzGf_a21lgNxUx832gTxgiNSto_Hj3tVNYeBkHuuU1eNKGKY6Q0TShTJXVJi4LjgWyMO0wE9_auLlA7aCCUzYFkKjfOKhb4jSU0AJfQPxqgFW4q26ZZ-bBmRopxWg0dtsBp5gu8FCkARz05vS8uP8UorOP4XPMmMnrAqwS4NAFdzEobQhIGIC1x5IhvuItQ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yandex.ua/images/_crpd/fcq4O7237/04d6159bdF/Pm65NyLl1a29aMsoLBR3e1en-ZHZtV5NWXocyySCr0Rmz9Ts8D1lc9aTwyT4c33WWWiwl3MaNUXIUgBu4qqjQm5vp2U26ojjuT7CdHMvTUI4i8OqpJUmbXM-HMMh17Ved5m41-drYQ-XtYFUqGBLoQNindASN3A6zkVcRuye7F82KMUEEf-ft7AixgsQIFdyH5_IgLOYGVN2FTrnH8SUCXa6ksG2Y3cJs6OZeIRBaLQMXITtChdqKsR6SErnt-FdMRjHNTbAob-0PvUGBRl4dy-a9ZalvwRWSwMQ_S_-giNGnpPCrkVgM4WKkn-LYWCUO1ye8ywQSjnpc0dC4q7vXB431yUk8ImAly7xKC4bY1Y2gcaioJgiT0UmHP4p04Y5WJygwK9ufxCFsZ1ZmVhxqxNEo_cEKWA130RAd8u3z102LdgNEvW0obkf1j4QNldFM7HqkZCXF3drCiXBAfGvM0uOhe6fSlQRqYK7U4hecqcDSJP3MBxzBe9dQkLmvNVuKhr_GgTonIy2DdouIwhCdT-r8YyGmg1VVjU8wD_4qypVlJHSr0JpOY-cpnGgUWyXPW-9-AU1QCnyQGFtxbnVSR0P3QUzwJCssC7oDygSWnMAufSrkLkvSFUMNuwB5L4qeJud-6xkTxeJgplDiFlanSxYgvo1G1g6ynNfV-ed6GI5EPkUOuW0k64hwx0xInVFAavKoqC0O0xpKAzCAOC8HnC2pfCGen8wnIKXfKdHTaEgQqL3KxxrJdFDUE3rkvpeEiTmIQTNj62IFPYsJwFnTzGf_a21lgNxUx832gTxgiNSto_Hj3tVNYeBkHuuU1eNKGKY6Q0TShTJXVJi4LjgWyMO0wE9_auLlA7aCCUzYFkKjfOKhb4jSU0AJfQPxqgFW4q26ZZ-bBmRopxWg0dtsBp5gu8FCkARz05vS8uP8UorOP4XPMmMnrAqwS4NAFdzEobQhIGIC1x5IhvuIt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6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pic>
        <p:nvPicPr>
          <p:cNvPr id="7170" name="Picture 2" descr="https://im0-tub-ua.yandex.net/i?id=04a49500b241b2170771b89ccab3f70b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2600325"/>
            <a:ext cx="457200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2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АИСТ</a:t>
            </a:r>
            <a:endParaRPr lang="ru-RU" dirty="0"/>
          </a:p>
        </p:txBody>
      </p:sp>
      <p:pic>
        <p:nvPicPr>
          <p:cNvPr id="8194" name="Picture 2" descr="https://im0-tub-ua.yandex.net/i?id=8c7d83f1d440e83adadf99b8a56f6a84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24384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48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31</TotalTime>
  <Words>10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Презентация PowerPoint</vt:lpstr>
      <vt:lpstr>ГРАЧ</vt:lpstr>
      <vt:lpstr>ДЯТЕЛ</vt:lpstr>
      <vt:lpstr>СОРОКА</vt:lpstr>
      <vt:lpstr>ВОРОНА</vt:lpstr>
      <vt:lpstr>КУКУШКА</vt:lpstr>
      <vt:lpstr>СНЕГИРЬ</vt:lpstr>
      <vt:lpstr>ЛАСТОЧКА</vt:lpstr>
      <vt:lpstr>АИСТ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2020-12-01T13:19:56Z</dcterms:created>
  <dcterms:modified xsi:type="dcterms:W3CDTF">2020-12-01T13:51:29Z</dcterms:modified>
</cp:coreProperties>
</file>